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6" r:id="rId2"/>
    <p:sldId id="1069" r:id="rId3"/>
    <p:sldId id="1067" r:id="rId4"/>
    <p:sldId id="675" r:id="rId5"/>
    <p:sldId id="680" r:id="rId6"/>
    <p:sldId id="901" r:id="rId7"/>
    <p:sldId id="999" r:id="rId8"/>
    <p:sldId id="1000" r:id="rId9"/>
    <p:sldId id="996" r:id="rId10"/>
    <p:sldId id="1006" r:id="rId11"/>
    <p:sldId id="997" r:id="rId12"/>
    <p:sldId id="1004" r:id="rId13"/>
    <p:sldId id="995" r:id="rId14"/>
    <p:sldId id="1033" r:id="rId15"/>
    <p:sldId id="983" r:id="rId16"/>
    <p:sldId id="1001" r:id="rId17"/>
    <p:sldId id="1002" r:id="rId18"/>
    <p:sldId id="982" r:id="rId19"/>
    <p:sldId id="981" r:id="rId20"/>
    <p:sldId id="986" r:id="rId21"/>
    <p:sldId id="1038" r:id="rId22"/>
    <p:sldId id="1066" r:id="rId23"/>
    <p:sldId id="1071" r:id="rId24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6BDB87-AE6C-49B8-AB1C-FF7F2E6C0E61}" v="53" dt="2026-09-13T14:45:44.4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3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ja Aits" userId="188457d9-1368-4655-97b6-687146b4eef0" providerId="ADAL" clId="{9C9B874E-E109-43EE-99D4-E627254AA921}"/>
    <pc:docChg chg="undo custSel addSld delSld modSld sldOrd">
      <pc:chgData name="Sonja Aits" userId="188457d9-1368-4655-97b6-687146b4eef0" providerId="ADAL" clId="{9C9B874E-E109-43EE-99D4-E627254AA921}" dt="2026-09-14T07:54:37.643" v="4504" actId="20577"/>
      <pc:docMkLst>
        <pc:docMk/>
      </pc:docMkLst>
      <pc:sldChg chg="modSp del mod">
        <pc:chgData name="Sonja Aits" userId="188457d9-1368-4655-97b6-687146b4eef0" providerId="ADAL" clId="{9C9B874E-E109-43EE-99D4-E627254AA921}" dt="2026-09-13T11:20:28.604" v="441" actId="47"/>
        <pc:sldMkLst>
          <pc:docMk/>
          <pc:sldMk cId="1793096423" sldId="256"/>
        </pc:sldMkLst>
        <pc:spChg chg="mod">
          <ac:chgData name="Sonja Aits" userId="188457d9-1368-4655-97b6-687146b4eef0" providerId="ADAL" clId="{9C9B874E-E109-43EE-99D4-E627254AA921}" dt="2026-09-13T11:05:46.882" v="228" actId="207"/>
          <ac:spMkLst>
            <pc:docMk/>
            <pc:sldMk cId="1793096423" sldId="256"/>
            <ac:spMk id="2" creationId="{2DE06DBA-9316-440B-84C3-274D11F13148}"/>
          </ac:spMkLst>
        </pc:spChg>
        <pc:spChg chg="mod">
          <ac:chgData name="Sonja Aits" userId="188457d9-1368-4655-97b6-687146b4eef0" providerId="ADAL" clId="{9C9B874E-E109-43EE-99D4-E627254AA921}" dt="2026-09-13T11:06:11.206" v="289" actId="20577"/>
          <ac:spMkLst>
            <pc:docMk/>
            <pc:sldMk cId="1793096423" sldId="256"/>
            <ac:spMk id="3" creationId="{92546D67-CC67-4466-ADBD-49A2E8670630}"/>
          </ac:spMkLst>
        </pc:spChg>
      </pc:sldChg>
      <pc:sldChg chg="add del">
        <pc:chgData name="Sonja Aits" userId="188457d9-1368-4655-97b6-687146b4eef0" providerId="ADAL" clId="{9C9B874E-E109-43EE-99D4-E627254AA921}" dt="2026-09-13T11:36:33.313" v="556" actId="2696"/>
        <pc:sldMkLst>
          <pc:docMk/>
          <pc:sldMk cId="3681698594" sldId="257"/>
        </pc:sldMkLst>
      </pc:sldChg>
      <pc:sldChg chg="add del">
        <pc:chgData name="Sonja Aits" userId="188457d9-1368-4655-97b6-687146b4eef0" providerId="ADAL" clId="{9C9B874E-E109-43EE-99D4-E627254AA921}" dt="2026-09-13T12:03:03.423" v="592" actId="2696"/>
        <pc:sldMkLst>
          <pc:docMk/>
          <pc:sldMk cId="2436569608" sldId="258"/>
        </pc:sldMkLst>
      </pc:sldChg>
      <pc:sldChg chg="add del">
        <pc:chgData name="Sonja Aits" userId="188457d9-1368-4655-97b6-687146b4eef0" providerId="ADAL" clId="{9C9B874E-E109-43EE-99D4-E627254AA921}" dt="2026-09-13T10:59:57.434" v="127" actId="47"/>
        <pc:sldMkLst>
          <pc:docMk/>
          <pc:sldMk cId="3983403260" sldId="258"/>
        </pc:sldMkLst>
      </pc:sldChg>
      <pc:sldChg chg="modSp del mod ord modAnim">
        <pc:chgData name="Sonja Aits" userId="188457d9-1368-4655-97b6-687146b4eef0" providerId="ADAL" clId="{9C9B874E-E109-43EE-99D4-E627254AA921}" dt="2026-09-13T11:04:33.211" v="224" actId="47"/>
        <pc:sldMkLst>
          <pc:docMk/>
          <pc:sldMk cId="1189156112" sldId="265"/>
        </pc:sldMkLst>
        <pc:spChg chg="mod">
          <ac:chgData name="Sonja Aits" userId="188457d9-1368-4655-97b6-687146b4eef0" providerId="ADAL" clId="{9C9B874E-E109-43EE-99D4-E627254AA921}" dt="2026-09-13T11:04:30.786" v="223" actId="27636"/>
          <ac:spMkLst>
            <pc:docMk/>
            <pc:sldMk cId="1189156112" sldId="265"/>
            <ac:spMk id="6" creationId="{4D52C596-C755-49FE-9A93-89F1F12860DA}"/>
          </ac:spMkLst>
        </pc:spChg>
      </pc:sldChg>
      <pc:sldChg chg="del">
        <pc:chgData name="Sonja Aits" userId="188457d9-1368-4655-97b6-687146b4eef0" providerId="ADAL" clId="{9C9B874E-E109-43EE-99D4-E627254AA921}" dt="2026-09-13T11:00:12.502" v="134" actId="47"/>
        <pc:sldMkLst>
          <pc:docMk/>
          <pc:sldMk cId="3035271162" sldId="267"/>
        </pc:sldMkLst>
      </pc:sldChg>
      <pc:sldChg chg="del">
        <pc:chgData name="Sonja Aits" userId="188457d9-1368-4655-97b6-687146b4eef0" providerId="ADAL" clId="{9C9B874E-E109-43EE-99D4-E627254AA921}" dt="2026-09-13T11:00:04.066" v="130" actId="47"/>
        <pc:sldMkLst>
          <pc:docMk/>
          <pc:sldMk cId="1728862674" sldId="268"/>
        </pc:sldMkLst>
      </pc:sldChg>
      <pc:sldChg chg="del">
        <pc:chgData name="Sonja Aits" userId="188457d9-1368-4655-97b6-687146b4eef0" providerId="ADAL" clId="{9C9B874E-E109-43EE-99D4-E627254AA921}" dt="2026-09-13T11:00:11.145" v="133" actId="47"/>
        <pc:sldMkLst>
          <pc:docMk/>
          <pc:sldMk cId="3775192610" sldId="270"/>
        </pc:sldMkLst>
      </pc:sldChg>
      <pc:sldChg chg="delSp modSp mod">
        <pc:chgData name="Sonja Aits" userId="188457d9-1368-4655-97b6-687146b4eef0" providerId="ADAL" clId="{9C9B874E-E109-43EE-99D4-E627254AA921}" dt="2026-09-13T13:31:48.342" v="1758" actId="20577"/>
        <pc:sldMkLst>
          <pc:docMk/>
          <pc:sldMk cId="3954009369" sldId="271"/>
        </pc:sldMkLst>
        <pc:spChg chg="mod">
          <ac:chgData name="Sonja Aits" userId="188457d9-1368-4655-97b6-687146b4eef0" providerId="ADAL" clId="{9C9B874E-E109-43EE-99D4-E627254AA921}" dt="2026-09-13T13:31:48.342" v="1758" actId="20577"/>
          <ac:spMkLst>
            <pc:docMk/>
            <pc:sldMk cId="3954009369" sldId="271"/>
            <ac:spMk id="2" creationId="{996FBFE6-3EAF-44A6-96A2-B07350628A57}"/>
          </ac:spMkLst>
        </pc:spChg>
        <pc:spChg chg="del">
          <ac:chgData name="Sonja Aits" userId="188457d9-1368-4655-97b6-687146b4eef0" providerId="ADAL" clId="{9C9B874E-E109-43EE-99D4-E627254AA921}" dt="2026-09-13T13:28:39.982" v="1583" actId="478"/>
          <ac:spMkLst>
            <pc:docMk/>
            <pc:sldMk cId="3954009369" sldId="271"/>
            <ac:spMk id="5" creationId="{5ECE5DD4-2127-49D3-820C-F97FFD3FED77}"/>
          </ac:spMkLst>
        </pc:spChg>
      </pc:sldChg>
      <pc:sldChg chg="modSp add mod">
        <pc:chgData name="Sonja Aits" userId="188457d9-1368-4655-97b6-687146b4eef0" providerId="ADAL" clId="{9C9B874E-E109-43EE-99D4-E627254AA921}" dt="2026-09-13T15:17:22.068" v="4500" actId="20577"/>
        <pc:sldMkLst>
          <pc:docMk/>
          <pc:sldMk cId="191428922" sldId="276"/>
        </pc:sldMkLst>
        <pc:spChg chg="mod">
          <ac:chgData name="Sonja Aits" userId="188457d9-1368-4655-97b6-687146b4eef0" providerId="ADAL" clId="{9C9B874E-E109-43EE-99D4-E627254AA921}" dt="2026-09-13T15:17:22.068" v="4500" actId="20577"/>
          <ac:spMkLst>
            <pc:docMk/>
            <pc:sldMk cId="191428922" sldId="276"/>
            <ac:spMk id="2" creationId="{B1C88C81-200F-45B1-8769-5AEC2F5DEE37}"/>
          </ac:spMkLst>
        </pc:spChg>
      </pc:sldChg>
      <pc:sldChg chg="modSp add mod">
        <pc:chgData name="Sonja Aits" userId="188457d9-1368-4655-97b6-687146b4eef0" providerId="ADAL" clId="{9C9B874E-E109-43EE-99D4-E627254AA921}" dt="2026-09-13T10:58:54.184" v="100" actId="20577"/>
        <pc:sldMkLst>
          <pc:docMk/>
          <pc:sldMk cId="4097218542" sldId="512"/>
        </pc:sldMkLst>
        <pc:spChg chg="mod">
          <ac:chgData name="Sonja Aits" userId="188457d9-1368-4655-97b6-687146b4eef0" providerId="ADAL" clId="{9C9B874E-E109-43EE-99D4-E627254AA921}" dt="2026-09-13T10:58:54.184" v="100" actId="20577"/>
          <ac:spMkLst>
            <pc:docMk/>
            <pc:sldMk cId="4097218542" sldId="512"/>
            <ac:spMk id="3" creationId="{61E361AA-67D2-4B17-8E11-2E1EEB5D0A8B}"/>
          </ac:spMkLst>
        </pc:spChg>
      </pc:sldChg>
      <pc:sldChg chg="del">
        <pc:chgData name="Sonja Aits" userId="188457d9-1368-4655-97b6-687146b4eef0" providerId="ADAL" clId="{9C9B874E-E109-43EE-99D4-E627254AA921}" dt="2026-09-13T11:31:16.535" v="546" actId="47"/>
        <pc:sldMkLst>
          <pc:docMk/>
          <pc:sldMk cId="3139029321" sldId="515"/>
        </pc:sldMkLst>
      </pc:sldChg>
      <pc:sldChg chg="del">
        <pc:chgData name="Sonja Aits" userId="188457d9-1368-4655-97b6-687146b4eef0" providerId="ADAL" clId="{9C9B874E-E109-43EE-99D4-E627254AA921}" dt="2026-09-13T11:00:13.314" v="135" actId="47"/>
        <pc:sldMkLst>
          <pc:docMk/>
          <pc:sldMk cId="1731452820" sldId="516"/>
        </pc:sldMkLst>
      </pc:sldChg>
      <pc:sldChg chg="del">
        <pc:chgData name="Sonja Aits" userId="188457d9-1368-4655-97b6-687146b4eef0" providerId="ADAL" clId="{9C9B874E-E109-43EE-99D4-E627254AA921}" dt="2026-09-13T11:31:20.311" v="547" actId="47"/>
        <pc:sldMkLst>
          <pc:docMk/>
          <pc:sldMk cId="1265173101" sldId="517"/>
        </pc:sldMkLst>
      </pc:sldChg>
      <pc:sldChg chg="modSp del mod">
        <pc:chgData name="Sonja Aits" userId="188457d9-1368-4655-97b6-687146b4eef0" providerId="ADAL" clId="{9C9B874E-E109-43EE-99D4-E627254AA921}" dt="2026-09-13T11:02:11.360" v="219" actId="47"/>
        <pc:sldMkLst>
          <pc:docMk/>
          <pc:sldMk cId="249630321" sldId="518"/>
        </pc:sldMkLst>
        <pc:spChg chg="mod">
          <ac:chgData name="Sonja Aits" userId="188457d9-1368-4655-97b6-687146b4eef0" providerId="ADAL" clId="{9C9B874E-E109-43EE-99D4-E627254AA921}" dt="2026-09-13T11:01:35.289" v="218" actId="20577"/>
          <ac:spMkLst>
            <pc:docMk/>
            <pc:sldMk cId="249630321" sldId="518"/>
            <ac:spMk id="3" creationId="{84278665-1131-4F0E-B94D-B55362B61B3F}"/>
          </ac:spMkLst>
        </pc:spChg>
      </pc:sldChg>
      <pc:sldChg chg="delSp modSp add mod setBg delDesignElem">
        <pc:chgData name="Sonja Aits" userId="188457d9-1368-4655-97b6-687146b4eef0" providerId="ADAL" clId="{9C9B874E-E109-43EE-99D4-E627254AA921}" dt="2026-09-13T10:58:04.526" v="77" actId="207"/>
        <pc:sldMkLst>
          <pc:docMk/>
          <pc:sldMk cId="228873779" sldId="528"/>
        </pc:sldMkLst>
        <pc:spChg chg="mod">
          <ac:chgData name="Sonja Aits" userId="188457d9-1368-4655-97b6-687146b4eef0" providerId="ADAL" clId="{9C9B874E-E109-43EE-99D4-E627254AA921}" dt="2026-09-13T10:58:04.526" v="77" actId="207"/>
          <ac:spMkLst>
            <pc:docMk/>
            <pc:sldMk cId="228873779" sldId="528"/>
            <ac:spMk id="2" creationId="{D51FBEFB-3E54-40D6-B535-BEBC818DFE25}"/>
          </ac:spMkLst>
        </pc:spChg>
        <pc:spChg chg="del">
          <ac:chgData name="Sonja Aits" userId="188457d9-1368-4655-97b6-687146b4eef0" providerId="ADAL" clId="{9C9B874E-E109-43EE-99D4-E627254AA921}" dt="2026-09-13T10:50:10.890" v="1"/>
          <ac:spMkLst>
            <pc:docMk/>
            <pc:sldMk cId="228873779" sldId="528"/>
            <ac:spMk id="13" creationId="{71B2258F-86CA-4D4D-8270-BC05FCDEBFB3}"/>
          </ac:spMkLst>
        </pc:spChg>
      </pc:sldChg>
      <pc:sldChg chg="add del">
        <pc:chgData name="Sonja Aits" userId="188457d9-1368-4655-97b6-687146b4eef0" providerId="ADAL" clId="{9C9B874E-E109-43EE-99D4-E627254AA921}" dt="2026-09-13T11:00:02.722" v="129" actId="47"/>
        <pc:sldMkLst>
          <pc:docMk/>
          <pc:sldMk cId="2537763768" sldId="580"/>
        </pc:sldMkLst>
      </pc:sldChg>
      <pc:sldChg chg="del">
        <pc:chgData name="Sonja Aits" userId="188457d9-1368-4655-97b6-687146b4eef0" providerId="ADAL" clId="{9C9B874E-E109-43EE-99D4-E627254AA921}" dt="2026-09-13T11:00:06.482" v="132" actId="47"/>
        <pc:sldMkLst>
          <pc:docMk/>
          <pc:sldMk cId="2477975609" sldId="612"/>
        </pc:sldMkLst>
      </pc:sldChg>
      <pc:sldChg chg="del">
        <pc:chgData name="Sonja Aits" userId="188457d9-1368-4655-97b6-687146b4eef0" providerId="ADAL" clId="{9C9B874E-E109-43EE-99D4-E627254AA921}" dt="2026-09-13T11:00:05.529" v="131" actId="47"/>
        <pc:sldMkLst>
          <pc:docMk/>
          <pc:sldMk cId="3882510972" sldId="614"/>
        </pc:sldMkLst>
      </pc:sldChg>
      <pc:sldChg chg="add ord">
        <pc:chgData name="Sonja Aits" userId="188457d9-1368-4655-97b6-687146b4eef0" providerId="ADAL" clId="{9C9B874E-E109-43EE-99D4-E627254AA921}" dt="2026-09-13T13:24:22.536" v="1506"/>
        <pc:sldMkLst>
          <pc:docMk/>
          <pc:sldMk cId="3953208741" sldId="650"/>
        </pc:sldMkLst>
      </pc:sldChg>
      <pc:sldChg chg="modSp add del mod">
        <pc:chgData name="Sonja Aits" userId="188457d9-1368-4655-97b6-687146b4eef0" providerId="ADAL" clId="{9C9B874E-E109-43EE-99D4-E627254AA921}" dt="2026-09-13T13:21:22.343" v="1495" actId="47"/>
        <pc:sldMkLst>
          <pc:docMk/>
          <pc:sldMk cId="2247031649" sldId="659"/>
        </pc:sldMkLst>
        <pc:spChg chg="mod">
          <ac:chgData name="Sonja Aits" userId="188457d9-1368-4655-97b6-687146b4eef0" providerId="ADAL" clId="{9C9B874E-E109-43EE-99D4-E627254AA921}" dt="2026-09-13T13:20:55.647" v="1492" actId="20577"/>
          <ac:spMkLst>
            <pc:docMk/>
            <pc:sldMk cId="2247031649" sldId="659"/>
            <ac:spMk id="2" creationId="{F7A57643-94AD-4D78-A68C-5D992AD763D7}"/>
          </ac:spMkLst>
        </pc:spChg>
      </pc:sldChg>
      <pc:sldChg chg="add">
        <pc:chgData name="Sonja Aits" userId="188457d9-1368-4655-97b6-687146b4eef0" providerId="ADAL" clId="{9C9B874E-E109-43EE-99D4-E627254AA921}" dt="2026-09-13T10:50:10.890" v="1"/>
        <pc:sldMkLst>
          <pc:docMk/>
          <pc:sldMk cId="3298030394" sldId="673"/>
        </pc:sldMkLst>
      </pc:sldChg>
      <pc:sldChg chg="add del">
        <pc:chgData name="Sonja Aits" userId="188457d9-1368-4655-97b6-687146b4eef0" providerId="ADAL" clId="{9C9B874E-E109-43EE-99D4-E627254AA921}" dt="2026-09-13T13:00:22.820" v="1283" actId="47"/>
        <pc:sldMkLst>
          <pc:docMk/>
          <pc:sldMk cId="4077761181" sldId="674"/>
        </pc:sldMkLst>
      </pc:sldChg>
      <pc:sldChg chg="del">
        <pc:chgData name="Sonja Aits" userId="188457d9-1368-4655-97b6-687146b4eef0" providerId="ADAL" clId="{9C9B874E-E109-43EE-99D4-E627254AA921}" dt="2026-09-13T12:13:22.816" v="598" actId="47"/>
        <pc:sldMkLst>
          <pc:docMk/>
          <pc:sldMk cId="3212146116" sldId="675"/>
        </pc:sldMkLst>
      </pc:sldChg>
      <pc:sldChg chg="add ord">
        <pc:chgData name="Sonja Aits" userId="188457d9-1368-4655-97b6-687146b4eef0" providerId="ADAL" clId="{9C9B874E-E109-43EE-99D4-E627254AA921}" dt="2026-09-13T13:26:46.463" v="1579"/>
        <pc:sldMkLst>
          <pc:docMk/>
          <pc:sldMk cId="3652382083" sldId="675"/>
        </pc:sldMkLst>
      </pc:sldChg>
      <pc:sldChg chg="del">
        <pc:chgData name="Sonja Aits" userId="188457d9-1368-4655-97b6-687146b4eef0" providerId="ADAL" clId="{9C9B874E-E109-43EE-99D4-E627254AA921}" dt="2026-09-13T11:28:08.200" v="520" actId="47"/>
        <pc:sldMkLst>
          <pc:docMk/>
          <pc:sldMk cId="2244922203" sldId="678"/>
        </pc:sldMkLst>
      </pc:sldChg>
      <pc:sldChg chg="add">
        <pc:chgData name="Sonja Aits" userId="188457d9-1368-4655-97b6-687146b4eef0" providerId="ADAL" clId="{9C9B874E-E109-43EE-99D4-E627254AA921}" dt="2026-09-13T12:13:33.545" v="601"/>
        <pc:sldMkLst>
          <pc:docMk/>
          <pc:sldMk cId="723321559" sldId="680"/>
        </pc:sldMkLst>
      </pc:sldChg>
      <pc:sldChg chg="del">
        <pc:chgData name="Sonja Aits" userId="188457d9-1368-4655-97b6-687146b4eef0" providerId="ADAL" clId="{9C9B874E-E109-43EE-99D4-E627254AA921}" dt="2026-09-13T12:13:27.373" v="599" actId="47"/>
        <pc:sldMkLst>
          <pc:docMk/>
          <pc:sldMk cId="857223434" sldId="680"/>
        </pc:sldMkLst>
      </pc:sldChg>
      <pc:sldChg chg="addSp delSp modSp add mod">
        <pc:chgData name="Sonja Aits" userId="188457d9-1368-4655-97b6-687146b4eef0" providerId="ADAL" clId="{9C9B874E-E109-43EE-99D4-E627254AA921}" dt="2026-09-13T10:55:51.178" v="69" actId="1076"/>
        <pc:sldMkLst>
          <pc:docMk/>
          <pc:sldMk cId="1911429123" sldId="879"/>
        </pc:sldMkLst>
        <pc:spChg chg="del">
          <ac:chgData name="Sonja Aits" userId="188457d9-1368-4655-97b6-687146b4eef0" providerId="ADAL" clId="{9C9B874E-E109-43EE-99D4-E627254AA921}" dt="2026-09-13T10:51:38.350" v="3" actId="478"/>
          <ac:spMkLst>
            <pc:docMk/>
            <pc:sldMk cId="1911429123" sldId="879"/>
            <ac:spMk id="21" creationId="{BDBB2809-EE07-41A8-B0E4-BE6D7D3D42FD}"/>
          </ac:spMkLst>
        </pc:spChg>
        <pc:spChg chg="del">
          <ac:chgData name="Sonja Aits" userId="188457d9-1368-4655-97b6-687146b4eef0" providerId="ADAL" clId="{9C9B874E-E109-43EE-99D4-E627254AA921}" dt="2026-09-13T10:51:38.350" v="3" actId="478"/>
          <ac:spMkLst>
            <pc:docMk/>
            <pc:sldMk cId="1911429123" sldId="879"/>
            <ac:spMk id="25" creationId="{D47D0EF2-5B53-4719-845E-3720179EF047}"/>
          </ac:spMkLst>
        </pc:spChg>
        <pc:picChg chg="add del mod">
          <ac:chgData name="Sonja Aits" userId="188457d9-1368-4655-97b6-687146b4eef0" providerId="ADAL" clId="{9C9B874E-E109-43EE-99D4-E627254AA921}" dt="2026-09-13T10:54:30.457" v="58" actId="478"/>
          <ac:picMkLst>
            <pc:docMk/>
            <pc:sldMk cId="1911429123" sldId="879"/>
            <ac:picMk id="6" creationId="{3262328C-2C62-6B56-77CF-239CA19A42A7}"/>
          </ac:picMkLst>
        </pc:picChg>
        <pc:picChg chg="add mod modCrop">
          <ac:chgData name="Sonja Aits" userId="188457d9-1368-4655-97b6-687146b4eef0" providerId="ADAL" clId="{9C9B874E-E109-43EE-99D4-E627254AA921}" dt="2026-09-13T10:55:51.178" v="69" actId="1076"/>
          <ac:picMkLst>
            <pc:docMk/>
            <pc:sldMk cId="1911429123" sldId="879"/>
            <ac:picMk id="8" creationId="{FC15ED8F-0A5B-E7A3-4BE6-106382C0B11F}"/>
          </ac:picMkLst>
        </pc:picChg>
        <pc:picChg chg="del">
          <ac:chgData name="Sonja Aits" userId="188457d9-1368-4655-97b6-687146b4eef0" providerId="ADAL" clId="{9C9B874E-E109-43EE-99D4-E627254AA921}" dt="2026-09-13T10:51:25.550" v="2" actId="478"/>
          <ac:picMkLst>
            <pc:docMk/>
            <pc:sldMk cId="1911429123" sldId="879"/>
            <ac:picMk id="20" creationId="{77ABE3D7-75E3-4528-AA51-354BE091A0E6}"/>
          </ac:picMkLst>
        </pc:picChg>
        <pc:picChg chg="del">
          <ac:chgData name="Sonja Aits" userId="188457d9-1368-4655-97b6-687146b4eef0" providerId="ADAL" clId="{9C9B874E-E109-43EE-99D4-E627254AA921}" dt="2026-09-13T10:51:38.350" v="3" actId="478"/>
          <ac:picMkLst>
            <pc:docMk/>
            <pc:sldMk cId="1911429123" sldId="879"/>
            <ac:picMk id="27" creationId="{E9DDE62C-ADF1-4262-9A11-9B913A5F5031}"/>
          </ac:picMkLst>
        </pc:picChg>
        <pc:picChg chg="del">
          <ac:chgData name="Sonja Aits" userId="188457d9-1368-4655-97b6-687146b4eef0" providerId="ADAL" clId="{9C9B874E-E109-43EE-99D4-E627254AA921}" dt="2026-09-13T10:51:38.350" v="3" actId="478"/>
          <ac:picMkLst>
            <pc:docMk/>
            <pc:sldMk cId="1911429123" sldId="879"/>
            <ac:picMk id="31" creationId="{B019C765-4A79-4E84-92F4-73215F708E8E}"/>
          </ac:picMkLst>
        </pc:picChg>
      </pc:sldChg>
      <pc:sldChg chg="modSp add mod">
        <pc:chgData name="Sonja Aits" userId="188457d9-1368-4655-97b6-687146b4eef0" providerId="ADAL" clId="{9C9B874E-E109-43EE-99D4-E627254AA921}" dt="2026-09-13T10:59:00.420" v="119" actId="20577"/>
        <pc:sldMkLst>
          <pc:docMk/>
          <pc:sldMk cId="2345264887" sldId="880"/>
        </pc:sldMkLst>
        <pc:spChg chg="mod">
          <ac:chgData name="Sonja Aits" userId="188457d9-1368-4655-97b6-687146b4eef0" providerId="ADAL" clId="{9C9B874E-E109-43EE-99D4-E627254AA921}" dt="2026-09-13T10:59:00.420" v="119" actId="20577"/>
          <ac:spMkLst>
            <pc:docMk/>
            <pc:sldMk cId="2345264887" sldId="880"/>
            <ac:spMk id="3" creationId="{61E361AA-67D2-4B17-8E11-2E1EEB5D0A8B}"/>
          </ac:spMkLst>
        </pc:spChg>
      </pc:sldChg>
      <pc:sldChg chg="add del">
        <pc:chgData name="Sonja Aits" userId="188457d9-1368-4655-97b6-687146b4eef0" providerId="ADAL" clId="{9C9B874E-E109-43EE-99D4-E627254AA921}" dt="2026-09-13T13:21:19.961" v="1493" actId="47"/>
        <pc:sldMkLst>
          <pc:docMk/>
          <pc:sldMk cId="3929658298" sldId="881"/>
        </pc:sldMkLst>
      </pc:sldChg>
      <pc:sldChg chg="add del setBg">
        <pc:chgData name="Sonja Aits" userId="188457d9-1368-4655-97b6-687146b4eef0" providerId="ADAL" clId="{9C9B874E-E109-43EE-99D4-E627254AA921}" dt="2026-09-13T10:59:56.007" v="126" actId="47"/>
        <pc:sldMkLst>
          <pc:docMk/>
          <pc:sldMk cId="3426521984" sldId="883"/>
        </pc:sldMkLst>
      </pc:sldChg>
      <pc:sldChg chg="add">
        <pc:chgData name="Sonja Aits" userId="188457d9-1368-4655-97b6-687146b4eef0" providerId="ADAL" clId="{9C9B874E-E109-43EE-99D4-E627254AA921}" dt="2026-09-13T10:50:10.890" v="1"/>
        <pc:sldMkLst>
          <pc:docMk/>
          <pc:sldMk cId="2887256493" sldId="891"/>
        </pc:sldMkLst>
      </pc:sldChg>
      <pc:sldChg chg="add">
        <pc:chgData name="Sonja Aits" userId="188457d9-1368-4655-97b6-687146b4eef0" providerId="ADAL" clId="{9C9B874E-E109-43EE-99D4-E627254AA921}" dt="2026-09-13T12:13:33.545" v="601"/>
        <pc:sldMkLst>
          <pc:docMk/>
          <pc:sldMk cId="1697437508" sldId="901"/>
        </pc:sldMkLst>
      </pc:sldChg>
      <pc:sldChg chg="add del">
        <pc:chgData name="Sonja Aits" userId="188457d9-1368-4655-97b6-687146b4eef0" providerId="ADAL" clId="{9C9B874E-E109-43EE-99D4-E627254AA921}" dt="2026-09-13T10:59:19.630" v="120" actId="47"/>
        <pc:sldMkLst>
          <pc:docMk/>
          <pc:sldMk cId="731528506" sldId="908"/>
        </pc:sldMkLst>
      </pc:sldChg>
      <pc:sldChg chg="modSp add del mod">
        <pc:chgData name="Sonja Aits" userId="188457d9-1368-4655-97b6-687146b4eef0" providerId="ADAL" clId="{9C9B874E-E109-43EE-99D4-E627254AA921}" dt="2026-09-13T13:21:21.266" v="1494" actId="47"/>
        <pc:sldMkLst>
          <pc:docMk/>
          <pc:sldMk cId="3365628845" sldId="923"/>
        </pc:sldMkLst>
        <pc:spChg chg="mod">
          <ac:chgData name="Sonja Aits" userId="188457d9-1368-4655-97b6-687146b4eef0" providerId="ADAL" clId="{9C9B874E-E109-43EE-99D4-E627254AA921}" dt="2026-09-13T10:59:33.100" v="124" actId="20577"/>
          <ac:spMkLst>
            <pc:docMk/>
            <pc:sldMk cId="3365628845" sldId="923"/>
            <ac:spMk id="4" creationId="{A6EBC250-D932-5BEE-A234-5FA90C45763A}"/>
          </ac:spMkLst>
        </pc:spChg>
      </pc:sldChg>
      <pc:sldChg chg="add">
        <pc:chgData name="Sonja Aits" userId="188457d9-1368-4655-97b6-687146b4eef0" providerId="ADAL" clId="{9C9B874E-E109-43EE-99D4-E627254AA921}" dt="2026-09-13T10:50:10.890" v="1"/>
        <pc:sldMkLst>
          <pc:docMk/>
          <pc:sldMk cId="161519453" sldId="924"/>
        </pc:sldMkLst>
      </pc:sldChg>
      <pc:sldChg chg="add">
        <pc:chgData name="Sonja Aits" userId="188457d9-1368-4655-97b6-687146b4eef0" providerId="ADAL" clId="{9C9B874E-E109-43EE-99D4-E627254AA921}" dt="2026-09-13T10:50:10.890" v="1"/>
        <pc:sldMkLst>
          <pc:docMk/>
          <pc:sldMk cId="3370070958" sldId="925"/>
        </pc:sldMkLst>
      </pc:sldChg>
      <pc:sldChg chg="modSp add mod ord">
        <pc:chgData name="Sonja Aits" userId="188457d9-1368-4655-97b6-687146b4eef0" providerId="ADAL" clId="{9C9B874E-E109-43EE-99D4-E627254AA921}" dt="2026-09-13T13:26:03.378" v="1577" actId="20577"/>
        <pc:sldMkLst>
          <pc:docMk/>
          <pc:sldMk cId="3328272185" sldId="926"/>
        </pc:sldMkLst>
        <pc:spChg chg="mod">
          <ac:chgData name="Sonja Aits" userId="188457d9-1368-4655-97b6-687146b4eef0" providerId="ADAL" clId="{9C9B874E-E109-43EE-99D4-E627254AA921}" dt="2026-09-13T13:26:03.378" v="1577" actId="20577"/>
          <ac:spMkLst>
            <pc:docMk/>
            <pc:sldMk cId="3328272185" sldId="926"/>
            <ac:spMk id="2" creationId="{B5E14CFB-D0EC-CA93-E8C8-FAB4B7B4E99F}"/>
          </ac:spMkLst>
        </pc:spChg>
        <pc:spChg chg="mod">
          <ac:chgData name="Sonja Aits" userId="188457d9-1368-4655-97b6-687146b4eef0" providerId="ADAL" clId="{9C9B874E-E109-43EE-99D4-E627254AA921}" dt="2026-09-13T10:52:23.915" v="48" actId="5793"/>
          <ac:spMkLst>
            <pc:docMk/>
            <pc:sldMk cId="3328272185" sldId="926"/>
            <ac:spMk id="3" creationId="{2FB6BD1D-722E-FAFD-0B14-921F367CF02A}"/>
          </ac:spMkLst>
        </pc:spChg>
      </pc:sldChg>
      <pc:sldChg chg="modSp add mod ord">
        <pc:chgData name="Sonja Aits" userId="188457d9-1368-4655-97b6-687146b4eef0" providerId="ADAL" clId="{9C9B874E-E109-43EE-99D4-E627254AA921}" dt="2026-09-13T13:25:30.674" v="1559" actId="20577"/>
        <pc:sldMkLst>
          <pc:docMk/>
          <pc:sldMk cId="4274288995" sldId="927"/>
        </pc:sldMkLst>
        <pc:spChg chg="mod">
          <ac:chgData name="Sonja Aits" userId="188457d9-1368-4655-97b6-687146b4eef0" providerId="ADAL" clId="{9C9B874E-E109-43EE-99D4-E627254AA921}" dt="2026-09-13T13:25:30.674" v="1559" actId="20577"/>
          <ac:spMkLst>
            <pc:docMk/>
            <pc:sldMk cId="4274288995" sldId="927"/>
            <ac:spMk id="3" creationId="{7370A190-16D6-5406-9F77-F12BC2198257}"/>
          </ac:spMkLst>
        </pc:spChg>
      </pc:sldChg>
      <pc:sldChg chg="add del">
        <pc:chgData name="Sonja Aits" userId="188457d9-1368-4655-97b6-687146b4eef0" providerId="ADAL" clId="{9C9B874E-E109-43EE-99D4-E627254AA921}" dt="2026-09-13T10:59:54.859" v="125" actId="47"/>
        <pc:sldMkLst>
          <pc:docMk/>
          <pc:sldMk cId="2814964779" sldId="928"/>
        </pc:sldMkLst>
      </pc:sldChg>
      <pc:sldChg chg="add del">
        <pc:chgData name="Sonja Aits" userId="188457d9-1368-4655-97b6-687146b4eef0" providerId="ADAL" clId="{9C9B874E-E109-43EE-99D4-E627254AA921}" dt="2026-09-13T11:00:00.243" v="128" actId="47"/>
        <pc:sldMkLst>
          <pc:docMk/>
          <pc:sldMk cId="2045445057" sldId="929"/>
        </pc:sldMkLst>
      </pc:sldChg>
      <pc:sldChg chg="delSp modSp add mod">
        <pc:chgData name="Sonja Aits" userId="188457d9-1368-4655-97b6-687146b4eef0" providerId="ADAL" clId="{9C9B874E-E109-43EE-99D4-E627254AA921}" dt="2026-09-13T10:54:57.908" v="63" actId="1076"/>
        <pc:sldMkLst>
          <pc:docMk/>
          <pc:sldMk cId="161887275" sldId="930"/>
        </pc:sldMkLst>
        <pc:picChg chg="mod">
          <ac:chgData name="Sonja Aits" userId="188457d9-1368-4655-97b6-687146b4eef0" providerId="ADAL" clId="{9C9B874E-E109-43EE-99D4-E627254AA921}" dt="2026-09-13T10:54:57.908" v="63" actId="1076"/>
          <ac:picMkLst>
            <pc:docMk/>
            <pc:sldMk cId="161887275" sldId="930"/>
            <ac:picMk id="6" creationId="{79A68F7B-B4CA-E08C-CC80-B31C559CF9B9}"/>
          </ac:picMkLst>
        </pc:picChg>
        <pc:picChg chg="del">
          <ac:chgData name="Sonja Aits" userId="188457d9-1368-4655-97b6-687146b4eef0" providerId="ADAL" clId="{9C9B874E-E109-43EE-99D4-E627254AA921}" dt="2026-09-13T10:54:44.173" v="61" actId="478"/>
          <ac:picMkLst>
            <pc:docMk/>
            <pc:sldMk cId="161887275" sldId="930"/>
            <ac:picMk id="8" creationId="{51C62625-BCFE-63E4-993C-263FD8174EB0}"/>
          </ac:picMkLst>
        </pc:picChg>
      </pc:sldChg>
      <pc:sldChg chg="addSp modSp add mod">
        <pc:chgData name="Sonja Aits" userId="188457d9-1368-4655-97b6-687146b4eef0" providerId="ADAL" clId="{9C9B874E-E109-43EE-99D4-E627254AA921}" dt="2026-09-13T10:57:19.554" v="74" actId="14100"/>
        <pc:sldMkLst>
          <pc:docMk/>
          <pc:sldMk cId="2726082076" sldId="931"/>
        </pc:sldMkLst>
        <pc:cxnChg chg="add mod">
          <ac:chgData name="Sonja Aits" userId="188457d9-1368-4655-97b6-687146b4eef0" providerId="ADAL" clId="{9C9B874E-E109-43EE-99D4-E627254AA921}" dt="2026-09-13T10:57:19.554" v="74" actId="14100"/>
          <ac:cxnSpMkLst>
            <pc:docMk/>
            <pc:sldMk cId="2726082076" sldId="931"/>
            <ac:cxnSpMk id="7" creationId="{125BA90C-801C-C674-4344-082DCAA7135C}"/>
          </ac:cxnSpMkLst>
        </pc:cxnChg>
      </pc:sldChg>
      <pc:sldChg chg="add del">
        <pc:chgData name="Sonja Aits" userId="188457d9-1368-4655-97b6-687146b4eef0" providerId="ADAL" clId="{9C9B874E-E109-43EE-99D4-E627254AA921}" dt="2026-09-13T12:47:21.601" v="1280" actId="2696"/>
        <pc:sldMkLst>
          <pc:docMk/>
          <pc:sldMk cId="978285352" sldId="969"/>
        </pc:sldMkLst>
      </pc:sldChg>
      <pc:sldChg chg="add del">
        <pc:chgData name="Sonja Aits" userId="188457d9-1368-4655-97b6-687146b4eef0" providerId="ADAL" clId="{9C9B874E-E109-43EE-99D4-E627254AA921}" dt="2026-09-13T13:19:02.721" v="1439" actId="47"/>
        <pc:sldMkLst>
          <pc:docMk/>
          <pc:sldMk cId="3270559720" sldId="969"/>
        </pc:sldMkLst>
      </pc:sldChg>
      <pc:sldChg chg="add del">
        <pc:chgData name="Sonja Aits" userId="188457d9-1368-4655-97b6-687146b4eef0" providerId="ADAL" clId="{9C9B874E-E109-43EE-99D4-E627254AA921}" dt="2026-09-13T12:40:39" v="1138" actId="2696"/>
        <pc:sldMkLst>
          <pc:docMk/>
          <pc:sldMk cId="373184020" sldId="981"/>
        </pc:sldMkLst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2018738911" sldId="981"/>
        </pc:sldMkLst>
      </pc:sldChg>
      <pc:sldChg chg="add">
        <pc:chgData name="Sonja Aits" userId="188457d9-1368-4655-97b6-687146b4eef0" providerId="ADAL" clId="{9C9B874E-E109-43EE-99D4-E627254AA921}" dt="2026-09-13T12:40:45.706" v="1139"/>
        <pc:sldMkLst>
          <pc:docMk/>
          <pc:sldMk cId="2214343221" sldId="981"/>
        </pc:sldMkLst>
      </pc:sldChg>
      <pc:sldChg chg="modSp add mod">
        <pc:chgData name="Sonja Aits" userId="188457d9-1368-4655-97b6-687146b4eef0" providerId="ADAL" clId="{9C9B874E-E109-43EE-99D4-E627254AA921}" dt="2026-09-13T13:33:33.153" v="1776" actId="20577"/>
        <pc:sldMkLst>
          <pc:docMk/>
          <pc:sldMk cId="452032653" sldId="982"/>
        </pc:sldMkLst>
        <pc:spChg chg="mod">
          <ac:chgData name="Sonja Aits" userId="188457d9-1368-4655-97b6-687146b4eef0" providerId="ADAL" clId="{9C9B874E-E109-43EE-99D4-E627254AA921}" dt="2026-09-13T13:33:33.153" v="1776" actId="20577"/>
          <ac:spMkLst>
            <pc:docMk/>
            <pc:sldMk cId="452032653" sldId="982"/>
            <ac:spMk id="2" creationId="{FB47F836-C7E2-7AA8-D867-C8B49F31FF0E}"/>
          </ac:spMkLst>
        </pc:spChg>
      </pc:sldChg>
      <pc:sldChg chg="add">
        <pc:chgData name="Sonja Aits" userId="188457d9-1368-4655-97b6-687146b4eef0" providerId="ADAL" clId="{9C9B874E-E109-43EE-99D4-E627254AA921}" dt="2026-09-13T12:09:38.098" v="596"/>
        <pc:sldMkLst>
          <pc:docMk/>
          <pc:sldMk cId="2325793276" sldId="983"/>
        </pc:sldMkLst>
      </pc:sldChg>
      <pc:sldChg chg="add del">
        <pc:chgData name="Sonja Aits" userId="188457d9-1368-4655-97b6-687146b4eef0" providerId="ADAL" clId="{9C9B874E-E109-43EE-99D4-E627254AA921}" dt="2026-09-13T12:14:08.657" v="602" actId="47"/>
        <pc:sldMkLst>
          <pc:docMk/>
          <pc:sldMk cId="2585687619" sldId="984"/>
        </pc:sldMkLst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3952534" sldId="986"/>
        </pc:sldMkLst>
      </pc:sldChg>
      <pc:sldChg chg="add del">
        <pc:chgData name="Sonja Aits" userId="188457d9-1368-4655-97b6-687146b4eef0" providerId="ADAL" clId="{9C9B874E-E109-43EE-99D4-E627254AA921}" dt="2026-09-13T12:40:39" v="1138" actId="2696"/>
        <pc:sldMkLst>
          <pc:docMk/>
          <pc:sldMk cId="772183855" sldId="986"/>
        </pc:sldMkLst>
      </pc:sldChg>
      <pc:sldChg chg="addSp modSp add mod">
        <pc:chgData name="Sonja Aits" userId="188457d9-1368-4655-97b6-687146b4eef0" providerId="ADAL" clId="{9C9B874E-E109-43EE-99D4-E627254AA921}" dt="2026-09-13T13:36:26.655" v="1831" actId="1037"/>
        <pc:sldMkLst>
          <pc:docMk/>
          <pc:sldMk cId="2157267671" sldId="986"/>
        </pc:sldMkLst>
        <pc:spChg chg="add mod">
          <ac:chgData name="Sonja Aits" userId="188457d9-1368-4655-97b6-687146b4eef0" providerId="ADAL" clId="{9C9B874E-E109-43EE-99D4-E627254AA921}" dt="2026-09-13T13:35:37.021" v="1791" actId="1076"/>
          <ac:spMkLst>
            <pc:docMk/>
            <pc:sldMk cId="2157267671" sldId="986"/>
            <ac:spMk id="2" creationId="{B401DF83-43BE-FEAE-9B08-104B5DD60833}"/>
          </ac:spMkLst>
        </pc:spChg>
        <pc:spChg chg="mod">
          <ac:chgData name="Sonja Aits" userId="188457d9-1368-4655-97b6-687146b4eef0" providerId="ADAL" clId="{9C9B874E-E109-43EE-99D4-E627254AA921}" dt="2026-09-13T13:36:26.655" v="1831" actId="1037"/>
          <ac:spMkLst>
            <pc:docMk/>
            <pc:sldMk cId="2157267671" sldId="986"/>
            <ac:spMk id="11" creationId="{348A10DB-CB82-7BF5-5C0A-DAE472D7D6B4}"/>
          </ac:spMkLst>
        </pc:spChg>
      </pc:sldChg>
      <pc:sldChg chg="add del">
        <pc:chgData name="Sonja Aits" userId="188457d9-1368-4655-97b6-687146b4eef0" providerId="ADAL" clId="{9C9B874E-E109-43EE-99D4-E627254AA921}" dt="2026-09-13T13:27:56.043" v="1582" actId="47"/>
        <pc:sldMkLst>
          <pc:docMk/>
          <pc:sldMk cId="2521865039" sldId="990"/>
        </pc:sldMkLst>
      </pc:sldChg>
      <pc:sldChg chg="add">
        <pc:chgData name="Sonja Aits" userId="188457d9-1368-4655-97b6-687146b4eef0" providerId="ADAL" clId="{9C9B874E-E109-43EE-99D4-E627254AA921}" dt="2026-09-13T12:13:33.545" v="601"/>
        <pc:sldMkLst>
          <pc:docMk/>
          <pc:sldMk cId="2666595551" sldId="994"/>
        </pc:sldMkLst>
      </pc:sldChg>
      <pc:sldChg chg="modSp add del mod">
        <pc:chgData name="Sonja Aits" userId="188457d9-1368-4655-97b6-687146b4eef0" providerId="ADAL" clId="{9C9B874E-E109-43EE-99D4-E627254AA921}" dt="2026-09-13T12:13:31.264" v="600" actId="47"/>
        <pc:sldMkLst>
          <pc:docMk/>
          <pc:sldMk cId="1966709685" sldId="995"/>
        </pc:sldMkLst>
        <pc:spChg chg="mod">
          <ac:chgData name="Sonja Aits" userId="188457d9-1368-4655-97b6-687146b4eef0" providerId="ADAL" clId="{9C9B874E-E109-43EE-99D4-E627254AA921}" dt="2026-09-13T11:28:58.614" v="538" actId="20577"/>
          <ac:spMkLst>
            <pc:docMk/>
            <pc:sldMk cId="1966709685" sldId="995"/>
            <ac:spMk id="2" creationId="{BD555F1A-931D-7504-D514-43519ACDA389}"/>
          </ac:spMkLst>
        </pc:spChg>
      </pc:sldChg>
      <pc:sldChg chg="add del">
        <pc:chgData name="Sonja Aits" userId="188457d9-1368-4655-97b6-687146b4eef0" providerId="ADAL" clId="{9C9B874E-E109-43EE-99D4-E627254AA921}" dt="2026-09-13T12:13:33.545" v="601"/>
        <pc:sldMkLst>
          <pc:docMk/>
          <pc:sldMk cId="3316029336" sldId="995"/>
        </pc:sldMkLst>
      </pc:sldChg>
      <pc:sldChg chg="add">
        <pc:chgData name="Sonja Aits" userId="188457d9-1368-4655-97b6-687146b4eef0" providerId="ADAL" clId="{9C9B874E-E109-43EE-99D4-E627254AA921}" dt="2026-09-13T12:13:33.545" v="601"/>
        <pc:sldMkLst>
          <pc:docMk/>
          <pc:sldMk cId="1376358386" sldId="996"/>
        </pc:sldMkLst>
      </pc:sldChg>
      <pc:sldChg chg="add">
        <pc:chgData name="Sonja Aits" userId="188457d9-1368-4655-97b6-687146b4eef0" providerId="ADAL" clId="{9C9B874E-E109-43EE-99D4-E627254AA921}" dt="2026-09-13T12:13:33.545" v="601"/>
        <pc:sldMkLst>
          <pc:docMk/>
          <pc:sldMk cId="2125893184" sldId="997"/>
        </pc:sldMkLst>
      </pc:sldChg>
      <pc:sldChg chg="add">
        <pc:chgData name="Sonja Aits" userId="188457d9-1368-4655-97b6-687146b4eef0" providerId="ADAL" clId="{9C9B874E-E109-43EE-99D4-E627254AA921}" dt="2026-09-13T12:13:33.545" v="601"/>
        <pc:sldMkLst>
          <pc:docMk/>
          <pc:sldMk cId="1417597393" sldId="998"/>
        </pc:sldMkLst>
      </pc:sldChg>
      <pc:sldChg chg="add">
        <pc:chgData name="Sonja Aits" userId="188457d9-1368-4655-97b6-687146b4eef0" providerId="ADAL" clId="{9C9B874E-E109-43EE-99D4-E627254AA921}" dt="2026-09-13T12:13:33.545" v="601"/>
        <pc:sldMkLst>
          <pc:docMk/>
          <pc:sldMk cId="2928813713" sldId="999"/>
        </pc:sldMkLst>
      </pc:sldChg>
      <pc:sldChg chg="add">
        <pc:chgData name="Sonja Aits" userId="188457d9-1368-4655-97b6-687146b4eef0" providerId="ADAL" clId="{9C9B874E-E109-43EE-99D4-E627254AA921}" dt="2026-09-13T12:13:33.545" v="601"/>
        <pc:sldMkLst>
          <pc:docMk/>
          <pc:sldMk cId="2662139345" sldId="1000"/>
        </pc:sldMkLst>
      </pc:sldChg>
      <pc:sldChg chg="add">
        <pc:chgData name="Sonja Aits" userId="188457d9-1368-4655-97b6-687146b4eef0" providerId="ADAL" clId="{9C9B874E-E109-43EE-99D4-E627254AA921}" dt="2026-09-13T12:10:26.589" v="597"/>
        <pc:sldMkLst>
          <pc:docMk/>
          <pc:sldMk cId="1853531696" sldId="1001"/>
        </pc:sldMkLst>
      </pc:sldChg>
      <pc:sldChg chg="add">
        <pc:chgData name="Sonja Aits" userId="188457d9-1368-4655-97b6-687146b4eef0" providerId="ADAL" clId="{9C9B874E-E109-43EE-99D4-E627254AA921}" dt="2026-09-13T12:10:26.589" v="597"/>
        <pc:sldMkLst>
          <pc:docMk/>
          <pc:sldMk cId="1911061576" sldId="1002"/>
        </pc:sldMkLst>
      </pc:sldChg>
      <pc:sldChg chg="add">
        <pc:chgData name="Sonja Aits" userId="188457d9-1368-4655-97b6-687146b4eef0" providerId="ADAL" clId="{9C9B874E-E109-43EE-99D4-E627254AA921}" dt="2026-09-13T12:13:33.545" v="601"/>
        <pc:sldMkLst>
          <pc:docMk/>
          <pc:sldMk cId="257743022" sldId="1004"/>
        </pc:sldMkLst>
      </pc:sldChg>
      <pc:sldChg chg="add del">
        <pc:chgData name="Sonja Aits" userId="188457d9-1368-4655-97b6-687146b4eef0" providerId="ADAL" clId="{9C9B874E-E109-43EE-99D4-E627254AA921}" dt="2026-09-13T13:03:54.512" v="1284" actId="47"/>
        <pc:sldMkLst>
          <pc:docMk/>
          <pc:sldMk cId="1256246846" sldId="1005"/>
        </pc:sldMkLst>
      </pc:sldChg>
      <pc:sldChg chg="add">
        <pc:chgData name="Sonja Aits" userId="188457d9-1368-4655-97b6-687146b4eef0" providerId="ADAL" clId="{9C9B874E-E109-43EE-99D4-E627254AA921}" dt="2026-09-13T12:13:33.545" v="601"/>
        <pc:sldMkLst>
          <pc:docMk/>
          <pc:sldMk cId="3470563866" sldId="1006"/>
        </pc:sldMkLst>
      </pc:sldChg>
      <pc:sldChg chg="add del">
        <pc:chgData name="Sonja Aits" userId="188457d9-1368-4655-97b6-687146b4eef0" providerId="ADAL" clId="{9C9B874E-E109-43EE-99D4-E627254AA921}" dt="2026-09-13T11:31:59.565" v="548" actId="2696"/>
        <pc:sldMkLst>
          <pc:docMk/>
          <pc:sldMk cId="3258366967" sldId="1016"/>
        </pc:sldMkLst>
      </pc:sldChg>
      <pc:sldChg chg="addSp delSp modSp add mod">
        <pc:chgData name="Sonja Aits" userId="188457d9-1368-4655-97b6-687146b4eef0" providerId="ADAL" clId="{9C9B874E-E109-43EE-99D4-E627254AA921}" dt="2026-09-13T13:29:52.564" v="1667" actId="6549"/>
        <pc:sldMkLst>
          <pc:docMk/>
          <pc:sldMk cId="3458146506" sldId="1016"/>
        </pc:sldMkLst>
        <pc:spChg chg="mod">
          <ac:chgData name="Sonja Aits" userId="188457d9-1368-4655-97b6-687146b4eef0" providerId="ADAL" clId="{9C9B874E-E109-43EE-99D4-E627254AA921}" dt="2026-09-13T13:29:52.564" v="1667" actId="6549"/>
          <ac:spMkLst>
            <pc:docMk/>
            <pc:sldMk cId="3458146506" sldId="1016"/>
            <ac:spMk id="2" creationId="{FDDA8AF9-FE8B-E135-B597-80013B088F0A}"/>
          </ac:spMkLst>
        </pc:spChg>
        <pc:spChg chg="add del">
          <ac:chgData name="Sonja Aits" userId="188457d9-1368-4655-97b6-687146b4eef0" providerId="ADAL" clId="{9C9B874E-E109-43EE-99D4-E627254AA921}" dt="2026-09-13T13:29:21.516" v="1622" actId="22"/>
          <ac:spMkLst>
            <pc:docMk/>
            <pc:sldMk cId="3458146506" sldId="1016"/>
            <ac:spMk id="4" creationId="{601DBCE3-7962-3107-1BAB-6DC574F586C2}"/>
          </ac:spMkLst>
        </pc:spChg>
        <pc:cxnChg chg="del mod">
          <ac:chgData name="Sonja Aits" userId="188457d9-1368-4655-97b6-687146b4eef0" providerId="ADAL" clId="{9C9B874E-E109-43EE-99D4-E627254AA921}" dt="2026-09-13T13:29:31.635" v="1624" actId="478"/>
          <ac:cxnSpMkLst>
            <pc:docMk/>
            <pc:sldMk cId="3458146506" sldId="1016"/>
            <ac:cxnSpMk id="16" creationId="{CE3BB6C7-2AFA-0D2B-42F6-0A6C6946E009}"/>
          </ac:cxnSpMkLst>
        </pc:cxnChg>
        <pc:cxnChg chg="del">
          <ac:chgData name="Sonja Aits" userId="188457d9-1368-4655-97b6-687146b4eef0" providerId="ADAL" clId="{9C9B874E-E109-43EE-99D4-E627254AA921}" dt="2026-09-13T13:29:31.635" v="1624" actId="478"/>
          <ac:cxnSpMkLst>
            <pc:docMk/>
            <pc:sldMk cId="3458146506" sldId="1016"/>
            <ac:cxnSpMk id="21" creationId="{4E0FBB6B-9F8F-8075-C87D-77E15380E774}"/>
          </ac:cxnSpMkLst>
        </pc:cxnChg>
        <pc:cxnChg chg="del">
          <ac:chgData name="Sonja Aits" userId="188457d9-1368-4655-97b6-687146b4eef0" providerId="ADAL" clId="{9C9B874E-E109-43EE-99D4-E627254AA921}" dt="2026-09-13T13:29:31.635" v="1624" actId="478"/>
          <ac:cxnSpMkLst>
            <pc:docMk/>
            <pc:sldMk cId="3458146506" sldId="1016"/>
            <ac:cxnSpMk id="24" creationId="{1C7CA928-B446-A856-E1E1-C2F32259BCEB}"/>
          </ac:cxnSpMkLst>
        </pc:cxnChg>
        <pc:cxnChg chg="del">
          <ac:chgData name="Sonja Aits" userId="188457d9-1368-4655-97b6-687146b4eef0" providerId="ADAL" clId="{9C9B874E-E109-43EE-99D4-E627254AA921}" dt="2026-09-13T13:29:31.635" v="1624" actId="478"/>
          <ac:cxnSpMkLst>
            <pc:docMk/>
            <pc:sldMk cId="3458146506" sldId="1016"/>
            <ac:cxnSpMk id="25" creationId="{09C5C54C-C91E-CE76-2620-C0DC42F3F230}"/>
          </ac:cxnSpMkLst>
        </pc:cxnChg>
        <pc:cxnChg chg="del">
          <ac:chgData name="Sonja Aits" userId="188457d9-1368-4655-97b6-687146b4eef0" providerId="ADAL" clId="{9C9B874E-E109-43EE-99D4-E627254AA921}" dt="2026-09-13T13:29:31.635" v="1624" actId="478"/>
          <ac:cxnSpMkLst>
            <pc:docMk/>
            <pc:sldMk cId="3458146506" sldId="1016"/>
            <ac:cxnSpMk id="28" creationId="{D577223A-6256-5EE8-E4F6-A657A166BA03}"/>
          </ac:cxnSpMkLst>
        </pc:cxnChg>
      </pc:sldChg>
      <pc:sldChg chg="add del">
        <pc:chgData name="Sonja Aits" userId="188457d9-1368-4655-97b6-687146b4eef0" providerId="ADAL" clId="{9C9B874E-E109-43EE-99D4-E627254AA921}" dt="2026-09-13T11:13:21.247" v="307"/>
        <pc:sldMkLst>
          <pc:docMk/>
          <pc:sldMk cId="2704639312" sldId="1017"/>
        </pc:sldMkLst>
      </pc:sldChg>
      <pc:sldChg chg="add del">
        <pc:chgData name="Sonja Aits" userId="188457d9-1368-4655-97b6-687146b4eef0" providerId="ADAL" clId="{9C9B874E-E109-43EE-99D4-E627254AA921}" dt="2026-09-13T12:03:03.423" v="592" actId="2696"/>
        <pc:sldMkLst>
          <pc:docMk/>
          <pc:sldMk cId="3213712691" sldId="1017"/>
        </pc:sldMkLst>
      </pc:sldChg>
      <pc:sldChg chg="modSp add del mod">
        <pc:chgData name="Sonja Aits" userId="188457d9-1368-4655-97b6-687146b4eef0" providerId="ADAL" clId="{9C9B874E-E109-43EE-99D4-E627254AA921}" dt="2026-09-13T12:03:03.423" v="592" actId="2696"/>
        <pc:sldMkLst>
          <pc:docMk/>
          <pc:sldMk cId="811941282" sldId="1018"/>
        </pc:sldMkLst>
        <pc:spChg chg="mod">
          <ac:chgData name="Sonja Aits" userId="188457d9-1368-4655-97b6-687146b4eef0" providerId="ADAL" clId="{9C9B874E-E109-43EE-99D4-E627254AA921}" dt="2026-09-13T11:40:10.067" v="589" actId="20577"/>
          <ac:spMkLst>
            <pc:docMk/>
            <pc:sldMk cId="811941282" sldId="1018"/>
            <ac:spMk id="3" creationId="{CD81FA83-0549-C5CF-54E5-FB1E8870894C}"/>
          </ac:spMkLst>
        </pc:spChg>
      </pc:sldChg>
      <pc:sldChg chg="add del">
        <pc:chgData name="Sonja Aits" userId="188457d9-1368-4655-97b6-687146b4eef0" providerId="ADAL" clId="{9C9B874E-E109-43EE-99D4-E627254AA921}" dt="2026-09-13T11:24:10.907" v="447" actId="47"/>
        <pc:sldMkLst>
          <pc:docMk/>
          <pc:sldMk cId="1194253994" sldId="1019"/>
        </pc:sldMkLst>
      </pc:sldChg>
      <pc:sldChg chg="add del">
        <pc:chgData name="Sonja Aits" userId="188457d9-1368-4655-97b6-687146b4eef0" providerId="ADAL" clId="{9C9B874E-E109-43EE-99D4-E627254AA921}" dt="2026-09-13T12:03:03.423" v="592" actId="2696"/>
        <pc:sldMkLst>
          <pc:docMk/>
          <pc:sldMk cId="58272123" sldId="1020"/>
        </pc:sldMkLst>
      </pc:sldChg>
      <pc:sldChg chg="add del">
        <pc:chgData name="Sonja Aits" userId="188457d9-1368-4655-97b6-687146b4eef0" providerId="ADAL" clId="{9C9B874E-E109-43EE-99D4-E627254AA921}" dt="2026-09-13T12:03:03.423" v="592" actId="2696"/>
        <pc:sldMkLst>
          <pc:docMk/>
          <pc:sldMk cId="2845348589" sldId="1021"/>
        </pc:sldMkLst>
      </pc:sldChg>
      <pc:sldChg chg="add del">
        <pc:chgData name="Sonja Aits" userId="188457d9-1368-4655-97b6-687146b4eef0" providerId="ADAL" clId="{9C9B874E-E109-43EE-99D4-E627254AA921}" dt="2026-09-13T12:03:03.423" v="592" actId="2696"/>
        <pc:sldMkLst>
          <pc:docMk/>
          <pc:sldMk cId="3979149527" sldId="1022"/>
        </pc:sldMkLst>
      </pc:sldChg>
      <pc:sldChg chg="add del">
        <pc:chgData name="Sonja Aits" userId="188457d9-1368-4655-97b6-687146b4eef0" providerId="ADAL" clId="{9C9B874E-E109-43EE-99D4-E627254AA921}" dt="2026-09-13T12:03:03.423" v="592" actId="2696"/>
        <pc:sldMkLst>
          <pc:docMk/>
          <pc:sldMk cId="1161017719" sldId="1023"/>
        </pc:sldMkLst>
      </pc:sldChg>
      <pc:sldChg chg="addSp delSp modSp add del mod">
        <pc:chgData name="Sonja Aits" userId="188457d9-1368-4655-97b6-687146b4eef0" providerId="ADAL" clId="{9C9B874E-E109-43EE-99D4-E627254AA921}" dt="2026-09-13T12:42:54.886" v="1217" actId="478"/>
        <pc:sldMkLst>
          <pc:docMk/>
          <pc:sldMk cId="1369264541" sldId="1024"/>
        </pc:sldMkLst>
        <pc:spChg chg="mod">
          <ac:chgData name="Sonja Aits" userId="188457d9-1368-4655-97b6-687146b4eef0" providerId="ADAL" clId="{9C9B874E-E109-43EE-99D4-E627254AA921}" dt="2026-09-13T12:38:49.639" v="1137"/>
          <ac:spMkLst>
            <pc:docMk/>
            <pc:sldMk cId="1369264541" sldId="1024"/>
            <ac:spMk id="2" creationId="{6EA3E5FB-8EBA-3413-B361-B136B12FBD5C}"/>
          </ac:spMkLst>
        </pc:spChg>
        <pc:spChg chg="add del mod">
          <ac:chgData name="Sonja Aits" userId="188457d9-1368-4655-97b6-687146b4eef0" providerId="ADAL" clId="{9C9B874E-E109-43EE-99D4-E627254AA921}" dt="2026-09-13T12:42:54.886" v="1217" actId="478"/>
          <ac:spMkLst>
            <pc:docMk/>
            <pc:sldMk cId="1369264541" sldId="1024"/>
            <ac:spMk id="6" creationId="{1271CD93-38EF-56B6-710F-F32128C930AE}"/>
          </ac:spMkLst>
        </pc:spChg>
      </pc:sldChg>
      <pc:sldChg chg="modSp add mod">
        <pc:chgData name="Sonja Aits" userId="188457d9-1368-4655-97b6-687146b4eef0" providerId="ADAL" clId="{9C9B874E-E109-43EE-99D4-E627254AA921}" dt="2026-09-13T11:29:53.808" v="545" actId="20577"/>
        <pc:sldMkLst>
          <pc:docMk/>
          <pc:sldMk cId="115564404" sldId="1025"/>
        </pc:sldMkLst>
        <pc:spChg chg="mod">
          <ac:chgData name="Sonja Aits" userId="188457d9-1368-4655-97b6-687146b4eef0" providerId="ADAL" clId="{9C9B874E-E109-43EE-99D4-E627254AA921}" dt="2026-09-13T11:29:53.808" v="545" actId="20577"/>
          <ac:spMkLst>
            <pc:docMk/>
            <pc:sldMk cId="115564404" sldId="1025"/>
            <ac:spMk id="2" creationId="{F598D16F-39DA-D5C9-DD55-060555FB161B}"/>
          </ac:spMkLst>
        </pc:spChg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2857727814" sldId="1025"/>
        </pc:sldMkLst>
      </pc:sldChg>
      <pc:sldChg chg="add del">
        <pc:chgData name="Sonja Aits" userId="188457d9-1368-4655-97b6-687146b4eef0" providerId="ADAL" clId="{9C9B874E-E109-43EE-99D4-E627254AA921}" dt="2026-09-13T12:35:52.084" v="1093"/>
        <pc:sldMkLst>
          <pc:docMk/>
          <pc:sldMk cId="4248431013" sldId="1026"/>
        </pc:sldMkLst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1323732799" sldId="1027"/>
        </pc:sldMkLst>
      </pc:sldChg>
      <pc:sldChg chg="add">
        <pc:chgData name="Sonja Aits" userId="188457d9-1368-4655-97b6-687146b4eef0" providerId="ADAL" clId="{9C9B874E-E109-43EE-99D4-E627254AA921}" dt="2026-09-13T11:27:20.195" v="519"/>
        <pc:sldMkLst>
          <pc:docMk/>
          <pc:sldMk cId="3972882823" sldId="1027"/>
        </pc:sldMkLst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872548739" sldId="1028"/>
        </pc:sldMkLst>
      </pc:sldChg>
      <pc:sldChg chg="add">
        <pc:chgData name="Sonja Aits" userId="188457d9-1368-4655-97b6-687146b4eef0" providerId="ADAL" clId="{9C9B874E-E109-43EE-99D4-E627254AA921}" dt="2026-09-13T11:27:20.195" v="519"/>
        <pc:sldMkLst>
          <pc:docMk/>
          <pc:sldMk cId="1485895758" sldId="1028"/>
        </pc:sldMkLst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443541662" sldId="1029"/>
        </pc:sldMkLst>
      </pc:sldChg>
      <pc:sldChg chg="add">
        <pc:chgData name="Sonja Aits" userId="188457d9-1368-4655-97b6-687146b4eef0" providerId="ADAL" clId="{9C9B874E-E109-43EE-99D4-E627254AA921}" dt="2026-09-13T11:27:20.195" v="519"/>
        <pc:sldMkLst>
          <pc:docMk/>
          <pc:sldMk cId="1282594799" sldId="1029"/>
        </pc:sldMkLst>
      </pc:sldChg>
      <pc:sldChg chg="modSp add del mod">
        <pc:chgData name="Sonja Aits" userId="188457d9-1368-4655-97b6-687146b4eef0" providerId="ADAL" clId="{9C9B874E-E109-43EE-99D4-E627254AA921}" dt="2026-09-13T12:38:40.666" v="1136" actId="20577"/>
        <pc:sldMkLst>
          <pc:docMk/>
          <pc:sldMk cId="2230499568" sldId="1030"/>
        </pc:sldMkLst>
        <pc:spChg chg="mod">
          <ac:chgData name="Sonja Aits" userId="188457d9-1368-4655-97b6-687146b4eef0" providerId="ADAL" clId="{9C9B874E-E109-43EE-99D4-E627254AA921}" dt="2026-09-13T12:38:40.666" v="1136" actId="20577"/>
          <ac:spMkLst>
            <pc:docMk/>
            <pc:sldMk cId="2230499568" sldId="1030"/>
            <ac:spMk id="2" creationId="{9976ABA5-CF6E-CF9E-5704-293A1AA73608}"/>
          </ac:spMkLst>
        </pc:spChg>
        <pc:spChg chg="mod">
          <ac:chgData name="Sonja Aits" userId="188457d9-1368-4655-97b6-687146b4eef0" providerId="ADAL" clId="{9C9B874E-E109-43EE-99D4-E627254AA921}" dt="2026-09-13T12:35:52.129" v="1094" actId="27636"/>
          <ac:spMkLst>
            <pc:docMk/>
            <pc:sldMk cId="2230499568" sldId="1030"/>
            <ac:spMk id="3" creationId="{BE0F5974-575C-9AB3-EEE8-2B660135B373}"/>
          </ac:spMkLst>
        </pc:spChg>
      </pc:sldChg>
      <pc:sldChg chg="add del">
        <pc:chgData name="Sonja Aits" userId="188457d9-1368-4655-97b6-687146b4eef0" providerId="ADAL" clId="{9C9B874E-E109-43EE-99D4-E627254AA921}" dt="2026-09-13T12:03:03.423" v="592" actId="2696"/>
        <pc:sldMkLst>
          <pc:docMk/>
          <pc:sldMk cId="395965934" sldId="1031"/>
        </pc:sldMkLst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127764175" sldId="1032"/>
        </pc:sldMkLst>
      </pc:sldChg>
      <pc:sldChg chg="add del">
        <pc:chgData name="Sonja Aits" userId="188457d9-1368-4655-97b6-687146b4eef0" providerId="ADAL" clId="{9C9B874E-E109-43EE-99D4-E627254AA921}" dt="2026-09-13T11:29:01.904" v="539" actId="47"/>
        <pc:sldMkLst>
          <pc:docMk/>
          <pc:sldMk cId="3122428427" sldId="1032"/>
        </pc:sldMkLst>
      </pc:sldChg>
      <pc:sldChg chg="modSp add mod">
        <pc:chgData name="Sonja Aits" userId="188457d9-1368-4655-97b6-687146b4eef0" providerId="ADAL" clId="{9C9B874E-E109-43EE-99D4-E627254AA921}" dt="2026-09-13T12:31:49.212" v="1092" actId="20577"/>
        <pc:sldMkLst>
          <pc:docMk/>
          <pc:sldMk cId="752307236" sldId="1033"/>
        </pc:sldMkLst>
        <pc:spChg chg="mod">
          <ac:chgData name="Sonja Aits" userId="188457d9-1368-4655-97b6-687146b4eef0" providerId="ADAL" clId="{9C9B874E-E109-43EE-99D4-E627254AA921}" dt="2026-09-13T12:28:27.325" v="792" actId="20577"/>
          <ac:spMkLst>
            <pc:docMk/>
            <pc:sldMk cId="752307236" sldId="1033"/>
            <ac:spMk id="2" creationId="{F947B605-9FD1-5C6F-8FE9-D386E1A12601}"/>
          </ac:spMkLst>
        </pc:spChg>
        <pc:spChg chg="mod">
          <ac:chgData name="Sonja Aits" userId="188457d9-1368-4655-97b6-687146b4eef0" providerId="ADAL" clId="{9C9B874E-E109-43EE-99D4-E627254AA921}" dt="2026-09-13T12:31:49.212" v="1092" actId="20577"/>
          <ac:spMkLst>
            <pc:docMk/>
            <pc:sldMk cId="752307236" sldId="1033"/>
            <ac:spMk id="3" creationId="{30944581-B5F2-D438-0E07-2CAA226F9A8C}"/>
          </ac:spMkLst>
        </pc:spChg>
        <pc:graphicFrameChg chg="mod">
          <ac:chgData name="Sonja Aits" userId="188457d9-1368-4655-97b6-687146b4eef0" providerId="ADAL" clId="{9C9B874E-E109-43EE-99D4-E627254AA921}" dt="2026-09-13T12:28:52.149" v="803" actId="14100"/>
          <ac:graphicFrameMkLst>
            <pc:docMk/>
            <pc:sldMk cId="752307236" sldId="1033"/>
            <ac:graphicFrameMk id="4" creationId="{2BF35D0D-CF0D-9BA7-894B-9E9C6374069D}"/>
          </ac:graphicFrameMkLst>
        </pc:graphicFrameChg>
      </pc:sldChg>
      <pc:sldChg chg="add del">
        <pc:chgData name="Sonja Aits" userId="188457d9-1368-4655-97b6-687146b4eef0" providerId="ADAL" clId="{9C9B874E-E109-43EE-99D4-E627254AA921}" dt="2026-09-13T12:15:12.262" v="603" actId="2696"/>
        <pc:sldMkLst>
          <pc:docMk/>
          <pc:sldMk cId="1193765253" sldId="1033"/>
        </pc:sldMkLst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2085663969" sldId="1033"/>
        </pc:sldMkLst>
      </pc:sldChg>
      <pc:sldChg chg="add del">
        <pc:chgData name="Sonja Aits" userId="188457d9-1368-4655-97b6-687146b4eef0" providerId="ADAL" clId="{9C9B874E-E109-43EE-99D4-E627254AA921}" dt="2026-09-13T12:15:49.056" v="605" actId="2696"/>
        <pc:sldMkLst>
          <pc:docMk/>
          <pc:sldMk cId="2255134567" sldId="1033"/>
        </pc:sldMkLst>
      </pc:sldChg>
      <pc:sldChg chg="add del">
        <pc:chgData name="Sonja Aits" userId="188457d9-1368-4655-97b6-687146b4eef0" providerId="ADAL" clId="{9C9B874E-E109-43EE-99D4-E627254AA921}" dt="2026-09-13T11:34:41.315" v="552" actId="2696"/>
        <pc:sldMkLst>
          <pc:docMk/>
          <pc:sldMk cId="351116678" sldId="1034"/>
        </pc:sldMkLst>
      </pc:sldChg>
      <pc:sldChg chg="add del">
        <pc:chgData name="Sonja Aits" userId="188457d9-1368-4655-97b6-687146b4eef0" providerId="ADAL" clId="{9C9B874E-E109-43EE-99D4-E627254AA921}" dt="2026-09-13T11:35:28.328" v="554" actId="2696"/>
        <pc:sldMkLst>
          <pc:docMk/>
          <pc:sldMk cId="3313713579" sldId="1034"/>
        </pc:sldMkLst>
      </pc:sldChg>
      <pc:sldChg chg="add del">
        <pc:chgData name="Sonja Aits" userId="188457d9-1368-4655-97b6-687146b4eef0" providerId="ADAL" clId="{9C9B874E-E109-43EE-99D4-E627254AA921}" dt="2026-09-13T11:34:41.315" v="552" actId="2696"/>
        <pc:sldMkLst>
          <pc:docMk/>
          <pc:sldMk cId="1205118224" sldId="1035"/>
        </pc:sldMkLst>
      </pc:sldChg>
      <pc:sldChg chg="add del">
        <pc:chgData name="Sonja Aits" userId="188457d9-1368-4655-97b6-687146b4eef0" providerId="ADAL" clId="{9C9B874E-E109-43EE-99D4-E627254AA921}" dt="2026-09-13T11:35:28.328" v="554" actId="2696"/>
        <pc:sldMkLst>
          <pc:docMk/>
          <pc:sldMk cId="3832788478" sldId="1035"/>
        </pc:sldMkLst>
      </pc:sldChg>
      <pc:sldChg chg="add del">
        <pc:chgData name="Sonja Aits" userId="188457d9-1368-4655-97b6-687146b4eef0" providerId="ADAL" clId="{9C9B874E-E109-43EE-99D4-E627254AA921}" dt="2026-09-13T11:35:28.328" v="554" actId="2696"/>
        <pc:sldMkLst>
          <pc:docMk/>
          <pc:sldMk cId="3945590524" sldId="1036"/>
        </pc:sldMkLst>
      </pc:sldChg>
      <pc:sldChg chg="add del">
        <pc:chgData name="Sonja Aits" userId="188457d9-1368-4655-97b6-687146b4eef0" providerId="ADAL" clId="{9C9B874E-E109-43EE-99D4-E627254AA921}" dt="2026-09-13T11:34:06.165" v="550" actId="2696"/>
        <pc:sldMkLst>
          <pc:docMk/>
          <pc:sldMk cId="4000019764" sldId="1036"/>
        </pc:sldMkLst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763297606" sldId="1037"/>
        </pc:sldMkLst>
      </pc:sldChg>
      <pc:sldChg chg="add">
        <pc:chgData name="Sonja Aits" userId="188457d9-1368-4655-97b6-687146b4eef0" providerId="ADAL" clId="{9C9B874E-E109-43EE-99D4-E627254AA921}" dt="2026-09-13T11:27:20.195" v="519"/>
        <pc:sldMkLst>
          <pc:docMk/>
          <pc:sldMk cId="1366937962" sldId="1037"/>
        </pc:sldMkLst>
      </pc:sldChg>
      <pc:sldChg chg="add del">
        <pc:chgData name="Sonja Aits" userId="188457d9-1368-4655-97b6-687146b4eef0" providerId="ADAL" clId="{9C9B874E-E109-43EE-99D4-E627254AA921}" dt="2026-09-13T12:35:52.084" v="1093"/>
        <pc:sldMkLst>
          <pc:docMk/>
          <pc:sldMk cId="1974531154" sldId="1038"/>
        </pc:sldMkLst>
      </pc:sldChg>
      <pc:sldChg chg="add del">
        <pc:chgData name="Sonja Aits" userId="188457d9-1368-4655-97b6-687146b4eef0" providerId="ADAL" clId="{9C9B874E-E109-43EE-99D4-E627254AA921}" dt="2026-09-13T11:28:39.055" v="523" actId="47"/>
        <pc:sldMkLst>
          <pc:docMk/>
          <pc:sldMk cId="1803781979" sldId="1039"/>
        </pc:sldMkLst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1886860057" sldId="1039"/>
        </pc:sldMkLst>
      </pc:sldChg>
      <pc:sldChg chg="add del">
        <pc:chgData name="Sonja Aits" userId="188457d9-1368-4655-97b6-687146b4eef0" providerId="ADAL" clId="{9C9B874E-E109-43EE-99D4-E627254AA921}" dt="2026-09-13T11:37:30.277" v="558" actId="2696"/>
        <pc:sldMkLst>
          <pc:docMk/>
          <pc:sldMk cId="3178122192" sldId="1040"/>
        </pc:sldMkLst>
      </pc:sldChg>
      <pc:sldChg chg="add del">
        <pc:chgData name="Sonja Aits" userId="188457d9-1368-4655-97b6-687146b4eef0" providerId="ADAL" clId="{9C9B874E-E109-43EE-99D4-E627254AA921}" dt="2026-09-13T11:36:07.009" v="555" actId="2696"/>
        <pc:sldMkLst>
          <pc:docMk/>
          <pc:sldMk cId="3885150740" sldId="1041"/>
        </pc:sldMkLst>
      </pc:sldChg>
      <pc:sldChg chg="add del">
        <pc:chgData name="Sonja Aits" userId="188457d9-1368-4655-97b6-687146b4eef0" providerId="ADAL" clId="{9C9B874E-E109-43EE-99D4-E627254AA921}" dt="2026-09-13T11:37:30.277" v="558" actId="2696"/>
        <pc:sldMkLst>
          <pc:docMk/>
          <pc:sldMk cId="3402641493" sldId="1042"/>
        </pc:sldMkLst>
      </pc:sldChg>
      <pc:sldChg chg="add del">
        <pc:chgData name="Sonja Aits" userId="188457d9-1368-4655-97b6-687146b4eef0" providerId="ADAL" clId="{9C9B874E-E109-43EE-99D4-E627254AA921}" dt="2026-09-13T11:37:30.277" v="558" actId="2696"/>
        <pc:sldMkLst>
          <pc:docMk/>
          <pc:sldMk cId="2428516036" sldId="1043"/>
        </pc:sldMkLst>
      </pc:sldChg>
      <pc:sldChg chg="add del">
        <pc:chgData name="Sonja Aits" userId="188457d9-1368-4655-97b6-687146b4eef0" providerId="ADAL" clId="{9C9B874E-E109-43EE-99D4-E627254AA921}" dt="2026-09-13T11:37:30.277" v="558" actId="2696"/>
        <pc:sldMkLst>
          <pc:docMk/>
          <pc:sldMk cId="2492562430" sldId="1044"/>
        </pc:sldMkLst>
      </pc:sldChg>
      <pc:sldChg chg="add del">
        <pc:chgData name="Sonja Aits" userId="188457d9-1368-4655-97b6-687146b4eef0" providerId="ADAL" clId="{9C9B874E-E109-43EE-99D4-E627254AA921}" dt="2026-09-13T11:36:51.545" v="557" actId="2696"/>
        <pc:sldMkLst>
          <pc:docMk/>
          <pc:sldMk cId="1598223098" sldId="1045"/>
        </pc:sldMkLst>
      </pc:sldChg>
      <pc:sldChg chg="add del">
        <pc:chgData name="Sonja Aits" userId="188457d9-1368-4655-97b6-687146b4eef0" providerId="ADAL" clId="{9C9B874E-E109-43EE-99D4-E627254AA921}" dt="2026-09-13T11:24:09.058" v="446" actId="47"/>
        <pc:sldMkLst>
          <pc:docMk/>
          <pc:sldMk cId="321373342" sldId="1046"/>
        </pc:sldMkLst>
      </pc:sldChg>
      <pc:sldChg chg="add del">
        <pc:chgData name="Sonja Aits" userId="188457d9-1368-4655-97b6-687146b4eef0" providerId="ADAL" clId="{9C9B874E-E109-43EE-99D4-E627254AA921}" dt="2026-09-13T11:24:15.145" v="448" actId="47"/>
        <pc:sldMkLst>
          <pc:docMk/>
          <pc:sldMk cId="3998906951" sldId="1047"/>
        </pc:sldMkLst>
      </pc:sldChg>
      <pc:sldChg chg="add del">
        <pc:chgData name="Sonja Aits" userId="188457d9-1368-4655-97b6-687146b4eef0" providerId="ADAL" clId="{9C9B874E-E109-43EE-99D4-E627254AA921}" dt="2026-09-13T11:31:59.565" v="548" actId="2696"/>
        <pc:sldMkLst>
          <pc:docMk/>
          <pc:sldMk cId="3177329727" sldId="1048"/>
        </pc:sldMkLst>
      </pc:sldChg>
      <pc:sldChg chg="add">
        <pc:chgData name="Sonja Aits" userId="188457d9-1368-4655-97b6-687146b4eef0" providerId="ADAL" clId="{9C9B874E-E109-43EE-99D4-E627254AA921}" dt="2026-09-13T11:32:07.012" v="549"/>
        <pc:sldMkLst>
          <pc:docMk/>
          <pc:sldMk cId="3744496702" sldId="1048"/>
        </pc:sldMkLst>
      </pc:sldChg>
      <pc:sldChg chg="new del ord">
        <pc:chgData name="Sonja Aits" userId="188457d9-1368-4655-97b6-687146b4eef0" providerId="ADAL" clId="{9C9B874E-E109-43EE-99D4-E627254AA921}" dt="2026-09-13T11:19:05.337" v="396" actId="47"/>
        <pc:sldMkLst>
          <pc:docMk/>
          <pc:sldMk cId="448921304" sldId="1049"/>
        </pc:sldMkLst>
      </pc:sldChg>
      <pc:sldChg chg="add del">
        <pc:chgData name="Sonja Aits" userId="188457d9-1368-4655-97b6-687146b4eef0" providerId="ADAL" clId="{9C9B874E-E109-43EE-99D4-E627254AA921}" dt="2026-09-13T11:24:17.998" v="449" actId="47"/>
        <pc:sldMkLst>
          <pc:docMk/>
          <pc:sldMk cId="2924074080" sldId="1049"/>
        </pc:sldMkLst>
      </pc:sldChg>
      <pc:sldChg chg="modSp new mod">
        <pc:chgData name="Sonja Aits" userId="188457d9-1368-4655-97b6-687146b4eef0" providerId="ADAL" clId="{9C9B874E-E109-43EE-99D4-E627254AA921}" dt="2026-09-13T11:18:43.687" v="394" actId="207"/>
        <pc:sldMkLst>
          <pc:docMk/>
          <pc:sldMk cId="118273876" sldId="1050"/>
        </pc:sldMkLst>
        <pc:spChg chg="mod">
          <ac:chgData name="Sonja Aits" userId="188457d9-1368-4655-97b6-687146b4eef0" providerId="ADAL" clId="{9C9B874E-E109-43EE-99D4-E627254AA921}" dt="2026-09-13T11:18:35.551" v="393" actId="20577"/>
          <ac:spMkLst>
            <pc:docMk/>
            <pc:sldMk cId="118273876" sldId="1050"/>
            <ac:spMk id="2" creationId="{82BF3AED-6FA8-A090-D1A8-924CBCAE62BD}"/>
          </ac:spMkLst>
        </pc:spChg>
        <pc:spChg chg="mod">
          <ac:chgData name="Sonja Aits" userId="188457d9-1368-4655-97b6-687146b4eef0" providerId="ADAL" clId="{9C9B874E-E109-43EE-99D4-E627254AA921}" dt="2026-09-13T11:18:43.687" v="394" actId="207"/>
          <ac:spMkLst>
            <pc:docMk/>
            <pc:sldMk cId="118273876" sldId="1050"/>
            <ac:spMk id="3" creationId="{0ADC00A7-F2B1-9E9F-657D-88B5FD09278A}"/>
          </ac:spMkLst>
        </pc:spChg>
      </pc:sldChg>
      <pc:sldChg chg="add del">
        <pc:chgData name="Sonja Aits" userId="188457d9-1368-4655-97b6-687146b4eef0" providerId="ADAL" clId="{9C9B874E-E109-43EE-99D4-E627254AA921}" dt="2026-09-13T11:24:07.726" v="444" actId="47"/>
        <pc:sldMkLst>
          <pc:docMk/>
          <pc:sldMk cId="4181597" sldId="1051"/>
        </pc:sldMkLst>
      </pc:sldChg>
      <pc:sldChg chg="add del">
        <pc:chgData name="Sonja Aits" userId="188457d9-1368-4655-97b6-687146b4eef0" providerId="ADAL" clId="{9C9B874E-E109-43EE-99D4-E627254AA921}" dt="2026-09-13T11:24:08.317" v="445" actId="47"/>
        <pc:sldMkLst>
          <pc:docMk/>
          <pc:sldMk cId="3598481530" sldId="1052"/>
        </pc:sldMkLst>
      </pc:sldChg>
      <pc:sldChg chg="add del">
        <pc:chgData name="Sonja Aits" userId="188457d9-1368-4655-97b6-687146b4eef0" providerId="ADAL" clId="{9C9B874E-E109-43EE-99D4-E627254AA921}" dt="2026-09-13T11:24:19.636" v="450" actId="47"/>
        <pc:sldMkLst>
          <pc:docMk/>
          <pc:sldMk cId="4079813280" sldId="1053"/>
        </pc:sldMkLst>
      </pc:sldChg>
      <pc:sldChg chg="add del">
        <pc:chgData name="Sonja Aits" userId="188457d9-1368-4655-97b6-687146b4eef0" providerId="ADAL" clId="{9C9B874E-E109-43EE-99D4-E627254AA921}" dt="2026-09-13T11:24:23.555" v="451" actId="47"/>
        <pc:sldMkLst>
          <pc:docMk/>
          <pc:sldMk cId="2734262042" sldId="1054"/>
        </pc:sldMkLst>
      </pc:sldChg>
      <pc:sldChg chg="modSp add del mod">
        <pc:chgData name="Sonja Aits" userId="188457d9-1368-4655-97b6-687146b4eef0" providerId="ADAL" clId="{9C9B874E-E109-43EE-99D4-E627254AA921}" dt="2026-09-13T12:43:10.118" v="1247" actId="20577"/>
        <pc:sldMkLst>
          <pc:docMk/>
          <pc:sldMk cId="228091208" sldId="1055"/>
        </pc:sldMkLst>
        <pc:spChg chg="mod">
          <ac:chgData name="Sonja Aits" userId="188457d9-1368-4655-97b6-687146b4eef0" providerId="ADAL" clId="{9C9B874E-E109-43EE-99D4-E627254AA921}" dt="2026-09-13T12:43:10.118" v="1247" actId="20577"/>
          <ac:spMkLst>
            <pc:docMk/>
            <pc:sldMk cId="228091208" sldId="1055"/>
            <ac:spMk id="2" creationId="{A0E56F32-71DF-76AE-9FAE-41E6937D5CE7}"/>
          </ac:spMkLst>
        </pc:spChg>
        <pc:spChg chg="mod">
          <ac:chgData name="Sonja Aits" userId="188457d9-1368-4655-97b6-687146b4eef0" providerId="ADAL" clId="{9C9B874E-E109-43EE-99D4-E627254AA921}" dt="2026-09-13T11:26:14.367" v="517" actId="20577"/>
          <ac:spMkLst>
            <pc:docMk/>
            <pc:sldMk cId="228091208" sldId="1055"/>
            <ac:spMk id="3" creationId="{D728D21C-35E1-8165-9B97-66EA9E1807BC}"/>
          </ac:spMkLst>
        </pc:spChg>
      </pc:sldChg>
      <pc:sldChg chg="modSp add del mod">
        <pc:chgData name="Sonja Aits" userId="188457d9-1368-4655-97b6-687146b4eef0" providerId="ADAL" clId="{9C9B874E-E109-43EE-99D4-E627254AA921}" dt="2026-09-13T12:03:03.423" v="592" actId="2696"/>
        <pc:sldMkLst>
          <pc:docMk/>
          <pc:sldMk cId="1369256555" sldId="1056"/>
        </pc:sldMkLst>
        <pc:spChg chg="mod">
          <ac:chgData name="Sonja Aits" userId="188457d9-1368-4655-97b6-687146b4eef0" providerId="ADAL" clId="{9C9B874E-E109-43EE-99D4-E627254AA921}" dt="2026-09-13T11:25:06.581" v="475" actId="20577"/>
          <ac:spMkLst>
            <pc:docMk/>
            <pc:sldMk cId="1369256555" sldId="1056"/>
            <ac:spMk id="2" creationId="{54F45FBA-459F-2390-74D3-F739E0FBFB14}"/>
          </ac:spMkLst>
        </pc:spChg>
      </pc:sldChg>
      <pc:sldChg chg="add del">
        <pc:chgData name="Sonja Aits" userId="188457d9-1368-4655-97b6-687146b4eef0" providerId="ADAL" clId="{9C9B874E-E109-43EE-99D4-E627254AA921}" dt="2026-09-13T11:29:43.400" v="540" actId="47"/>
        <pc:sldMkLst>
          <pc:docMk/>
          <pc:sldMk cId="2111790442" sldId="1057"/>
        </pc:sldMkLst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3535976970" sldId="1057"/>
        </pc:sldMkLst>
      </pc:sldChg>
      <pc:sldChg chg="add del">
        <pc:chgData name="Sonja Aits" userId="188457d9-1368-4655-97b6-687146b4eef0" providerId="ADAL" clId="{9C9B874E-E109-43EE-99D4-E627254AA921}" dt="2026-09-13T11:37:30.277" v="558" actId="2696"/>
        <pc:sldMkLst>
          <pc:docMk/>
          <pc:sldMk cId="403945381" sldId="1058"/>
        </pc:sldMkLst>
      </pc:sldChg>
      <pc:sldChg chg="add del">
        <pc:chgData name="Sonja Aits" userId="188457d9-1368-4655-97b6-687146b4eef0" providerId="ADAL" clId="{9C9B874E-E109-43EE-99D4-E627254AA921}" dt="2026-09-13T11:24:24.862" v="452" actId="47"/>
        <pc:sldMkLst>
          <pc:docMk/>
          <pc:sldMk cId="2910350664" sldId="1059"/>
        </pc:sldMkLst>
      </pc:sldChg>
      <pc:sldChg chg="add del">
        <pc:chgData name="Sonja Aits" userId="188457d9-1368-4655-97b6-687146b4eef0" providerId="ADAL" clId="{9C9B874E-E109-43EE-99D4-E627254AA921}" dt="2026-09-13T11:24:25.942" v="453" actId="47"/>
        <pc:sldMkLst>
          <pc:docMk/>
          <pc:sldMk cId="2684593903" sldId="1060"/>
        </pc:sldMkLst>
      </pc:sldChg>
      <pc:sldChg chg="add del">
        <pc:chgData name="Sonja Aits" userId="188457d9-1368-4655-97b6-687146b4eef0" providerId="ADAL" clId="{9C9B874E-E109-43EE-99D4-E627254AA921}" dt="2026-09-13T11:24:27.082" v="454" actId="47"/>
        <pc:sldMkLst>
          <pc:docMk/>
          <pc:sldMk cId="1700170696" sldId="1061"/>
        </pc:sldMkLst>
      </pc:sldChg>
      <pc:sldChg chg="add del">
        <pc:chgData name="Sonja Aits" userId="188457d9-1368-4655-97b6-687146b4eef0" providerId="ADAL" clId="{9C9B874E-E109-43EE-99D4-E627254AA921}" dt="2026-09-13T11:24:27.753" v="455" actId="47"/>
        <pc:sldMkLst>
          <pc:docMk/>
          <pc:sldMk cId="73268682" sldId="1062"/>
        </pc:sldMkLst>
      </pc:sldChg>
      <pc:sldChg chg="add del">
        <pc:chgData name="Sonja Aits" userId="188457d9-1368-4655-97b6-687146b4eef0" providerId="ADAL" clId="{9C9B874E-E109-43EE-99D4-E627254AA921}" dt="2026-09-13T11:24:31.846" v="456" actId="47"/>
        <pc:sldMkLst>
          <pc:docMk/>
          <pc:sldMk cId="3254727478" sldId="1063"/>
        </pc:sldMkLst>
      </pc:sldChg>
      <pc:sldChg chg="add del">
        <pc:chgData name="Sonja Aits" userId="188457d9-1368-4655-97b6-687146b4eef0" providerId="ADAL" clId="{9C9B874E-E109-43EE-99D4-E627254AA921}" dt="2026-09-13T11:24:35.700" v="457" actId="47"/>
        <pc:sldMkLst>
          <pc:docMk/>
          <pc:sldMk cId="1046515825" sldId="1064"/>
        </pc:sldMkLst>
      </pc:sldChg>
      <pc:sldChg chg="add del">
        <pc:chgData name="Sonja Aits" userId="188457d9-1368-4655-97b6-687146b4eef0" providerId="ADAL" clId="{9C9B874E-E109-43EE-99D4-E627254AA921}" dt="2026-09-13T11:27:06.906" v="518" actId="2696"/>
        <pc:sldMkLst>
          <pc:docMk/>
          <pc:sldMk cId="858440659" sldId="1065"/>
        </pc:sldMkLst>
      </pc:sldChg>
      <pc:sldChg chg="add">
        <pc:chgData name="Sonja Aits" userId="188457d9-1368-4655-97b6-687146b4eef0" providerId="ADAL" clId="{9C9B874E-E109-43EE-99D4-E627254AA921}" dt="2026-09-13T11:27:20.195" v="519"/>
        <pc:sldMkLst>
          <pc:docMk/>
          <pc:sldMk cId="3865520146" sldId="1065"/>
        </pc:sldMkLst>
      </pc:sldChg>
      <pc:sldChg chg="modSp add del mod ord">
        <pc:chgData name="Sonja Aits" userId="188457d9-1368-4655-97b6-687146b4eef0" providerId="ADAL" clId="{9C9B874E-E109-43EE-99D4-E627254AA921}" dt="2026-09-13T11:40:18.442" v="590" actId="47"/>
        <pc:sldMkLst>
          <pc:docMk/>
          <pc:sldMk cId="130993946" sldId="1066"/>
        </pc:sldMkLst>
        <pc:spChg chg="mod">
          <ac:chgData name="Sonja Aits" userId="188457d9-1368-4655-97b6-687146b4eef0" providerId="ADAL" clId="{9C9B874E-E109-43EE-99D4-E627254AA921}" dt="2026-09-13T11:38:57.838" v="565" actId="20577"/>
          <ac:spMkLst>
            <pc:docMk/>
            <pc:sldMk cId="130993946" sldId="1066"/>
            <ac:spMk id="2" creationId="{9A7E1B41-8447-2D07-E788-BB4B97F80B61}"/>
          </ac:spMkLst>
        </pc:spChg>
        <pc:spChg chg="mod">
          <ac:chgData name="Sonja Aits" userId="188457d9-1368-4655-97b6-687146b4eef0" providerId="ADAL" clId="{9C9B874E-E109-43EE-99D4-E627254AA921}" dt="2026-09-13T11:39:15.059" v="566" actId="21"/>
          <ac:spMkLst>
            <pc:docMk/>
            <pc:sldMk cId="130993946" sldId="1066"/>
            <ac:spMk id="3" creationId="{C07F0116-0B1B-7437-92C0-776DB71FA674}"/>
          </ac:spMkLst>
        </pc:spChg>
      </pc:sldChg>
      <pc:sldChg chg="add">
        <pc:chgData name="Sonja Aits" userId="188457d9-1368-4655-97b6-687146b4eef0" providerId="ADAL" clId="{9C9B874E-E109-43EE-99D4-E627254AA921}" dt="2026-09-13T12:47:41.560" v="1281"/>
        <pc:sldMkLst>
          <pc:docMk/>
          <pc:sldMk cId="957091208" sldId="1066"/>
        </pc:sldMkLst>
      </pc:sldChg>
      <pc:sldChg chg="addSp delSp add del setBg delDesignElem">
        <pc:chgData name="Sonja Aits" userId="188457d9-1368-4655-97b6-687146b4eef0" providerId="ADAL" clId="{9C9B874E-E109-43EE-99D4-E627254AA921}" dt="2026-09-13T12:07:27.161" v="595"/>
        <pc:sldMkLst>
          <pc:docMk/>
          <pc:sldMk cId="1313906312" sldId="1066"/>
        </pc:sldMkLst>
        <pc:spChg chg="add del">
          <ac:chgData name="Sonja Aits" userId="188457d9-1368-4655-97b6-687146b4eef0" providerId="ADAL" clId="{9C9B874E-E109-43EE-99D4-E627254AA921}" dt="2026-09-13T12:07:27.161" v="595"/>
          <ac:spMkLst>
            <pc:docMk/>
            <pc:sldMk cId="1313906312" sldId="1066"/>
            <ac:spMk id="13" creationId="{71B2258F-86CA-4D4D-8270-BC05FCDEBFB3}"/>
          </ac:spMkLst>
        </pc:spChg>
      </pc:sldChg>
      <pc:sldChg chg="modSp new del mod">
        <pc:chgData name="Sonja Aits" userId="188457d9-1368-4655-97b6-687146b4eef0" providerId="ADAL" clId="{9C9B874E-E109-43EE-99D4-E627254AA921}" dt="2026-09-13T12:47:21.601" v="1280" actId="2696"/>
        <pc:sldMkLst>
          <pc:docMk/>
          <pc:sldMk cId="1465942823" sldId="1066"/>
        </pc:sldMkLst>
        <pc:spChg chg="mod">
          <ac:chgData name="Sonja Aits" userId="188457d9-1368-4655-97b6-687146b4eef0" providerId="ADAL" clId="{9C9B874E-E109-43EE-99D4-E627254AA921}" dt="2026-09-13T12:47:17.538" v="1279" actId="20577"/>
          <ac:spMkLst>
            <pc:docMk/>
            <pc:sldMk cId="1465942823" sldId="1066"/>
            <ac:spMk id="2" creationId="{4D08AEBE-90C4-23CB-79EC-B1A20BE31AD8}"/>
          </ac:spMkLst>
        </pc:spChg>
      </pc:sldChg>
      <pc:sldChg chg="new del">
        <pc:chgData name="Sonja Aits" userId="188457d9-1368-4655-97b6-687146b4eef0" providerId="ADAL" clId="{9C9B874E-E109-43EE-99D4-E627254AA921}" dt="2026-09-13T12:45:15.041" v="1249" actId="47"/>
        <pc:sldMkLst>
          <pc:docMk/>
          <pc:sldMk cId="2157186524" sldId="1066"/>
        </pc:sldMkLst>
      </pc:sldChg>
      <pc:sldChg chg="add">
        <pc:chgData name="Sonja Aits" userId="188457d9-1368-4655-97b6-687146b4eef0" providerId="ADAL" clId="{9C9B874E-E109-43EE-99D4-E627254AA921}" dt="2026-09-13T13:00:21.036" v="1282"/>
        <pc:sldMkLst>
          <pc:docMk/>
          <pc:sldMk cId="712693776" sldId="1067"/>
        </pc:sldMkLst>
      </pc:sldChg>
      <pc:sldChg chg="add del">
        <pc:chgData name="Sonja Aits" userId="188457d9-1368-4655-97b6-687146b4eef0" providerId="ADAL" clId="{9C9B874E-E109-43EE-99D4-E627254AA921}" dt="2026-09-13T11:37:30.277" v="558" actId="2696"/>
        <pc:sldMkLst>
          <pc:docMk/>
          <pc:sldMk cId="1137231635" sldId="1067"/>
        </pc:sldMkLst>
      </pc:sldChg>
      <pc:sldChg chg="addSp delSp modSp add mod">
        <pc:chgData name="Sonja Aits" userId="188457d9-1368-4655-97b6-687146b4eef0" providerId="ADAL" clId="{9C9B874E-E109-43EE-99D4-E627254AA921}" dt="2026-09-13T13:18:09.907" v="1437" actId="2085"/>
        <pc:sldMkLst>
          <pc:docMk/>
          <pc:sldMk cId="2924740887" sldId="1068"/>
        </pc:sldMkLst>
        <pc:spChg chg="add mod">
          <ac:chgData name="Sonja Aits" userId="188457d9-1368-4655-97b6-687146b4eef0" providerId="ADAL" clId="{9C9B874E-E109-43EE-99D4-E627254AA921}" dt="2026-09-13T13:16:45.290" v="1430" actId="1076"/>
          <ac:spMkLst>
            <pc:docMk/>
            <pc:sldMk cId="2924740887" sldId="1068"/>
            <ac:spMk id="2" creationId="{C4B6A4DB-26A3-3314-78E6-CCE866A20E5D}"/>
          </ac:spMkLst>
        </pc:spChg>
        <pc:spChg chg="add mod">
          <ac:chgData name="Sonja Aits" userId="188457d9-1368-4655-97b6-687146b4eef0" providerId="ADAL" clId="{9C9B874E-E109-43EE-99D4-E627254AA921}" dt="2026-09-13T13:17:10.010" v="1432" actId="20577"/>
          <ac:spMkLst>
            <pc:docMk/>
            <pc:sldMk cId="2924740887" sldId="1068"/>
            <ac:spMk id="4" creationId="{7260F955-AB9D-82EE-A2E3-778B4EDEB4C5}"/>
          </ac:spMkLst>
        </pc:spChg>
        <pc:spChg chg="add del mod">
          <ac:chgData name="Sonja Aits" userId="188457d9-1368-4655-97b6-687146b4eef0" providerId="ADAL" clId="{9C9B874E-E109-43EE-99D4-E627254AA921}" dt="2026-09-13T13:14:47.762" v="1396" actId="478"/>
          <ac:spMkLst>
            <pc:docMk/>
            <pc:sldMk cId="2924740887" sldId="1068"/>
            <ac:spMk id="5" creationId="{FB26E547-76E5-0369-11FA-ED93AE3B7A22}"/>
          </ac:spMkLst>
        </pc:spChg>
        <pc:spChg chg="add mod ord">
          <ac:chgData name="Sonja Aits" userId="188457d9-1368-4655-97b6-687146b4eef0" providerId="ADAL" clId="{9C9B874E-E109-43EE-99D4-E627254AA921}" dt="2026-09-13T13:18:09.907" v="1437" actId="2085"/>
          <ac:spMkLst>
            <pc:docMk/>
            <pc:sldMk cId="2924740887" sldId="1068"/>
            <ac:spMk id="7" creationId="{54EB2B4E-0FED-0059-3946-A22321C134C2}"/>
          </ac:spMkLst>
        </pc:spChg>
      </pc:sldChg>
      <pc:sldChg chg="add del">
        <pc:chgData name="Sonja Aits" userId="188457d9-1368-4655-97b6-687146b4eef0" providerId="ADAL" clId="{9C9B874E-E109-43EE-99D4-E627254AA921}" dt="2026-09-13T12:03:03.423" v="592" actId="2696"/>
        <pc:sldMkLst>
          <pc:docMk/>
          <pc:sldMk cId="3631696768" sldId="1068"/>
        </pc:sldMkLst>
      </pc:sldChg>
      <pc:sldChg chg="modSp add mod">
        <pc:chgData name="Sonja Aits" userId="188457d9-1368-4655-97b6-687146b4eef0" providerId="ADAL" clId="{9C9B874E-E109-43EE-99D4-E627254AA921}" dt="2026-09-13T13:30:07.986" v="1687" actId="20577"/>
        <pc:sldMkLst>
          <pc:docMk/>
          <pc:sldMk cId="3368831944" sldId="1069"/>
        </pc:sldMkLst>
        <pc:spChg chg="mod">
          <ac:chgData name="Sonja Aits" userId="188457d9-1368-4655-97b6-687146b4eef0" providerId="ADAL" clId="{9C9B874E-E109-43EE-99D4-E627254AA921}" dt="2026-09-13T13:30:07.986" v="1687" actId="20577"/>
          <ac:spMkLst>
            <pc:docMk/>
            <pc:sldMk cId="3368831944" sldId="1069"/>
            <ac:spMk id="2" creationId="{954E0DC9-2479-3819-42A4-4AF9E71ECD6A}"/>
          </ac:spMkLst>
        </pc:spChg>
      </pc:sldChg>
      <pc:sldChg chg="addSp modSp add mod">
        <pc:chgData name="Sonja Aits" userId="188457d9-1368-4655-97b6-687146b4eef0" providerId="ADAL" clId="{9C9B874E-E109-43EE-99D4-E627254AA921}" dt="2026-09-13T13:43:26.086" v="1904" actId="1076"/>
        <pc:sldMkLst>
          <pc:docMk/>
          <pc:sldMk cId="2742219995" sldId="1070"/>
        </pc:sldMkLst>
        <pc:spChg chg="add mod">
          <ac:chgData name="Sonja Aits" userId="188457d9-1368-4655-97b6-687146b4eef0" providerId="ADAL" clId="{9C9B874E-E109-43EE-99D4-E627254AA921}" dt="2026-09-13T13:43:26.086" v="1904" actId="1076"/>
          <ac:spMkLst>
            <pc:docMk/>
            <pc:sldMk cId="2742219995" sldId="1070"/>
            <ac:spMk id="4" creationId="{DC58811F-BFBC-5E91-8B00-34540B86F855}"/>
          </ac:spMkLst>
        </pc:spChg>
        <pc:spChg chg="add mod">
          <ac:chgData name="Sonja Aits" userId="188457d9-1368-4655-97b6-687146b4eef0" providerId="ADAL" clId="{9C9B874E-E109-43EE-99D4-E627254AA921}" dt="2026-09-13T13:42:56.419" v="1898" actId="255"/>
          <ac:spMkLst>
            <pc:docMk/>
            <pc:sldMk cId="2742219995" sldId="1070"/>
            <ac:spMk id="9" creationId="{488EF15B-5C66-F6DC-98FC-D49A1234FE77}"/>
          </ac:spMkLst>
        </pc:spChg>
      </pc:sldChg>
      <pc:sldChg chg="modSp new mod">
        <pc:chgData name="Sonja Aits" userId="188457d9-1368-4655-97b6-687146b4eef0" providerId="ADAL" clId="{9C9B874E-E109-43EE-99D4-E627254AA921}" dt="2026-09-13T14:53:28.822" v="4498" actId="20577"/>
        <pc:sldMkLst>
          <pc:docMk/>
          <pc:sldMk cId="1020917925" sldId="1071"/>
        </pc:sldMkLst>
        <pc:spChg chg="mod">
          <ac:chgData name="Sonja Aits" userId="188457d9-1368-4655-97b6-687146b4eef0" providerId="ADAL" clId="{9C9B874E-E109-43EE-99D4-E627254AA921}" dt="2026-09-13T14:27:34.136" v="3942" actId="207"/>
          <ac:spMkLst>
            <pc:docMk/>
            <pc:sldMk cId="1020917925" sldId="1071"/>
            <ac:spMk id="2" creationId="{481B2A76-25A4-1EFF-1F6B-5A696532B02A}"/>
          </ac:spMkLst>
        </pc:spChg>
        <pc:spChg chg="mod">
          <ac:chgData name="Sonja Aits" userId="188457d9-1368-4655-97b6-687146b4eef0" providerId="ADAL" clId="{9C9B874E-E109-43EE-99D4-E627254AA921}" dt="2026-09-13T14:53:28.822" v="4498" actId="20577"/>
          <ac:spMkLst>
            <pc:docMk/>
            <pc:sldMk cId="1020917925" sldId="1071"/>
            <ac:spMk id="3" creationId="{B8CF9E32-5F6E-0A0F-F8DB-138856D18804}"/>
          </ac:spMkLst>
        </pc:spChg>
      </pc:sldChg>
      <pc:sldChg chg="modSp add mod">
        <pc:chgData name="Sonja Aits" userId="188457d9-1368-4655-97b6-687146b4eef0" providerId="ADAL" clId="{9C9B874E-E109-43EE-99D4-E627254AA921}" dt="2026-09-14T07:54:37.643" v="4504" actId="20577"/>
        <pc:sldMkLst>
          <pc:docMk/>
          <pc:sldMk cId="785692186" sldId="1072"/>
        </pc:sldMkLst>
        <pc:spChg chg="mod">
          <ac:chgData name="Sonja Aits" userId="188457d9-1368-4655-97b6-687146b4eef0" providerId="ADAL" clId="{9C9B874E-E109-43EE-99D4-E627254AA921}" dt="2026-09-14T07:54:37.643" v="4504" actId="20577"/>
          <ac:spMkLst>
            <pc:docMk/>
            <pc:sldMk cId="785692186" sldId="1072"/>
            <ac:spMk id="2" creationId="{71018C22-DB06-20ED-1FE9-263B54330385}"/>
          </ac:spMkLst>
        </pc:spChg>
      </pc:sldChg>
      <pc:sldChg chg="modSp new mod">
        <pc:chgData name="Sonja Aits" userId="188457d9-1368-4655-97b6-687146b4eef0" providerId="ADAL" clId="{9C9B874E-E109-43EE-99D4-E627254AA921}" dt="2026-09-13T14:52:29.080" v="4287" actId="20577"/>
        <pc:sldMkLst>
          <pc:docMk/>
          <pc:sldMk cId="1592601158" sldId="1073"/>
        </pc:sldMkLst>
        <pc:spChg chg="mod">
          <ac:chgData name="Sonja Aits" userId="188457d9-1368-4655-97b6-687146b4eef0" providerId="ADAL" clId="{9C9B874E-E109-43EE-99D4-E627254AA921}" dt="2026-09-13T14:49:28.023" v="4237" actId="20577"/>
          <ac:spMkLst>
            <pc:docMk/>
            <pc:sldMk cId="1592601158" sldId="1073"/>
            <ac:spMk id="2" creationId="{32B22289-64F8-055A-CEB2-E7B3AEE11B44}"/>
          </ac:spMkLst>
        </pc:spChg>
        <pc:spChg chg="mod">
          <ac:chgData name="Sonja Aits" userId="188457d9-1368-4655-97b6-687146b4eef0" providerId="ADAL" clId="{9C9B874E-E109-43EE-99D4-E627254AA921}" dt="2026-09-13T14:52:29.080" v="4287" actId="20577"/>
          <ac:spMkLst>
            <pc:docMk/>
            <pc:sldMk cId="1592601158" sldId="1073"/>
            <ac:spMk id="3" creationId="{0D8EE66D-827C-3681-6A6E-7DDE4D8B19A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A961A7-AECD-4276-A27D-3AEC1AB6FE1A}" type="doc">
      <dgm:prSet loTypeId="urn:microsoft.com/office/officeart/2005/8/layout/cycle2" loCatId="cycle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n-SE"/>
        </a:p>
      </dgm:t>
    </dgm:pt>
    <dgm:pt modelId="{32D7A92C-CFC8-4A5C-A1BD-E98F70A7A10A}">
      <dgm:prSet phldrT="[Text]" phldr="0"/>
      <dgm:spPr/>
      <dgm:t>
        <a:bodyPr/>
        <a:lstStyle/>
        <a:p>
          <a:r>
            <a:rPr lang="en-US" dirty="0"/>
            <a:t>Train</a:t>
          </a:r>
          <a:endParaRPr lang="en-SE" dirty="0"/>
        </a:p>
      </dgm:t>
    </dgm:pt>
    <dgm:pt modelId="{8F70DE75-E79C-4657-9420-ABA7A68FCF4D}" type="parTrans" cxnId="{F39D6E98-1933-4BF4-B798-D486B79E14DE}">
      <dgm:prSet/>
      <dgm:spPr/>
      <dgm:t>
        <a:bodyPr/>
        <a:lstStyle/>
        <a:p>
          <a:endParaRPr lang="en-SE"/>
        </a:p>
      </dgm:t>
    </dgm:pt>
    <dgm:pt modelId="{E0493B4A-8136-4E56-BE65-027368E5C3ED}" type="sibTrans" cxnId="{F39D6E98-1933-4BF4-B798-D486B79E14DE}">
      <dgm:prSet/>
      <dgm:spPr/>
      <dgm:t>
        <a:bodyPr/>
        <a:lstStyle/>
        <a:p>
          <a:endParaRPr lang="en-SE"/>
        </a:p>
      </dgm:t>
    </dgm:pt>
    <dgm:pt modelId="{2C0525E7-950A-48E1-898E-630C2A8E6650}">
      <dgm:prSet phldrT="[Text]" phldr="0"/>
      <dgm:spPr/>
      <dgm:t>
        <a:bodyPr/>
        <a:lstStyle/>
        <a:p>
          <a:r>
            <a:rPr lang="en-US" dirty="0"/>
            <a:t>Evaluate</a:t>
          </a:r>
          <a:endParaRPr lang="en-SE" dirty="0"/>
        </a:p>
      </dgm:t>
    </dgm:pt>
    <dgm:pt modelId="{53F66175-93C5-491C-BD3C-7F8B3EE48FC9}" type="parTrans" cxnId="{60B4095E-4513-4AEA-8FE0-77BB617938AE}">
      <dgm:prSet/>
      <dgm:spPr/>
      <dgm:t>
        <a:bodyPr/>
        <a:lstStyle/>
        <a:p>
          <a:endParaRPr lang="en-SE"/>
        </a:p>
      </dgm:t>
    </dgm:pt>
    <dgm:pt modelId="{7D0BFEED-CD93-4051-B0CD-44ED2DC9A5F2}" type="sibTrans" cxnId="{60B4095E-4513-4AEA-8FE0-77BB617938AE}">
      <dgm:prSet/>
      <dgm:spPr/>
      <dgm:t>
        <a:bodyPr/>
        <a:lstStyle/>
        <a:p>
          <a:endParaRPr lang="en-SE"/>
        </a:p>
      </dgm:t>
    </dgm:pt>
    <dgm:pt modelId="{3DF43A3B-4632-4527-A429-44AE4AA95E36}">
      <dgm:prSet phldrT="[Text]" phldr="0"/>
      <dgm:spPr/>
      <dgm:t>
        <a:bodyPr/>
        <a:lstStyle/>
        <a:p>
          <a:r>
            <a:rPr lang="en-US" dirty="0"/>
            <a:t>Adjust</a:t>
          </a:r>
          <a:endParaRPr lang="en-SE" dirty="0"/>
        </a:p>
      </dgm:t>
    </dgm:pt>
    <dgm:pt modelId="{94655005-070B-419E-9091-7130D291EEF9}" type="parTrans" cxnId="{3E7BD8E8-256E-4827-8F13-E95B8CF63549}">
      <dgm:prSet/>
      <dgm:spPr/>
      <dgm:t>
        <a:bodyPr/>
        <a:lstStyle/>
        <a:p>
          <a:endParaRPr lang="en-SE"/>
        </a:p>
      </dgm:t>
    </dgm:pt>
    <dgm:pt modelId="{73A89FBA-5154-4474-B6A3-A4F515F7B0F2}" type="sibTrans" cxnId="{3E7BD8E8-256E-4827-8F13-E95B8CF63549}">
      <dgm:prSet/>
      <dgm:spPr/>
      <dgm:t>
        <a:bodyPr/>
        <a:lstStyle/>
        <a:p>
          <a:endParaRPr lang="en-SE"/>
        </a:p>
      </dgm:t>
    </dgm:pt>
    <dgm:pt modelId="{F4ED20B5-D7F8-44D9-A091-06FF5E3974C3}" type="pres">
      <dgm:prSet presAssocID="{11A961A7-AECD-4276-A27D-3AEC1AB6FE1A}" presName="cycle" presStyleCnt="0">
        <dgm:presLayoutVars>
          <dgm:dir/>
          <dgm:resizeHandles val="exact"/>
        </dgm:presLayoutVars>
      </dgm:prSet>
      <dgm:spPr/>
    </dgm:pt>
    <dgm:pt modelId="{86EE3FC9-904F-4F61-89BB-0075FEECD0F0}" type="pres">
      <dgm:prSet presAssocID="{32D7A92C-CFC8-4A5C-A1BD-E98F70A7A10A}" presName="node" presStyleLbl="node1" presStyleIdx="0" presStyleCnt="3">
        <dgm:presLayoutVars>
          <dgm:bulletEnabled val="1"/>
        </dgm:presLayoutVars>
      </dgm:prSet>
      <dgm:spPr/>
    </dgm:pt>
    <dgm:pt modelId="{DBD06093-98C6-4B31-AC1B-004DA1C70715}" type="pres">
      <dgm:prSet presAssocID="{E0493B4A-8136-4E56-BE65-027368E5C3ED}" presName="sibTrans" presStyleLbl="sibTrans2D1" presStyleIdx="0" presStyleCnt="3"/>
      <dgm:spPr/>
    </dgm:pt>
    <dgm:pt modelId="{726C2D70-16E9-44A7-B800-ACD01DE50CD1}" type="pres">
      <dgm:prSet presAssocID="{E0493B4A-8136-4E56-BE65-027368E5C3ED}" presName="connectorText" presStyleLbl="sibTrans2D1" presStyleIdx="0" presStyleCnt="3"/>
      <dgm:spPr/>
    </dgm:pt>
    <dgm:pt modelId="{CF6FD69E-C465-4072-80FB-696F1C7CCC95}" type="pres">
      <dgm:prSet presAssocID="{2C0525E7-950A-48E1-898E-630C2A8E6650}" presName="node" presStyleLbl="node1" presStyleIdx="1" presStyleCnt="3">
        <dgm:presLayoutVars>
          <dgm:bulletEnabled val="1"/>
        </dgm:presLayoutVars>
      </dgm:prSet>
      <dgm:spPr/>
    </dgm:pt>
    <dgm:pt modelId="{CB34C1F6-3EF9-4E3F-85E2-842314E80F28}" type="pres">
      <dgm:prSet presAssocID="{7D0BFEED-CD93-4051-B0CD-44ED2DC9A5F2}" presName="sibTrans" presStyleLbl="sibTrans2D1" presStyleIdx="1" presStyleCnt="3"/>
      <dgm:spPr/>
    </dgm:pt>
    <dgm:pt modelId="{562E4CD8-5532-4572-978D-C6CBE206BB63}" type="pres">
      <dgm:prSet presAssocID="{7D0BFEED-CD93-4051-B0CD-44ED2DC9A5F2}" presName="connectorText" presStyleLbl="sibTrans2D1" presStyleIdx="1" presStyleCnt="3"/>
      <dgm:spPr/>
    </dgm:pt>
    <dgm:pt modelId="{A654EF81-9DDC-4067-ABBC-9FC8D1454245}" type="pres">
      <dgm:prSet presAssocID="{3DF43A3B-4632-4527-A429-44AE4AA95E36}" presName="node" presStyleLbl="node1" presStyleIdx="2" presStyleCnt="3">
        <dgm:presLayoutVars>
          <dgm:bulletEnabled val="1"/>
        </dgm:presLayoutVars>
      </dgm:prSet>
      <dgm:spPr/>
    </dgm:pt>
    <dgm:pt modelId="{D4E2D731-E6EB-4F02-BF6F-5F0F24A53168}" type="pres">
      <dgm:prSet presAssocID="{73A89FBA-5154-4474-B6A3-A4F515F7B0F2}" presName="sibTrans" presStyleLbl="sibTrans2D1" presStyleIdx="2" presStyleCnt="3"/>
      <dgm:spPr/>
    </dgm:pt>
    <dgm:pt modelId="{A379893A-9A25-4026-AB31-F75339004F3A}" type="pres">
      <dgm:prSet presAssocID="{73A89FBA-5154-4474-B6A3-A4F515F7B0F2}" presName="connectorText" presStyleLbl="sibTrans2D1" presStyleIdx="2" presStyleCnt="3"/>
      <dgm:spPr/>
    </dgm:pt>
  </dgm:ptLst>
  <dgm:cxnLst>
    <dgm:cxn modelId="{BE196126-477B-4A97-8401-AA8DD3468B42}" type="presOf" srcId="{32D7A92C-CFC8-4A5C-A1BD-E98F70A7A10A}" destId="{86EE3FC9-904F-4F61-89BB-0075FEECD0F0}" srcOrd="0" destOrd="0" presId="urn:microsoft.com/office/officeart/2005/8/layout/cycle2"/>
    <dgm:cxn modelId="{9C5FD840-ACF3-4021-B202-51249F7B77F6}" type="presOf" srcId="{E0493B4A-8136-4E56-BE65-027368E5C3ED}" destId="{DBD06093-98C6-4B31-AC1B-004DA1C70715}" srcOrd="0" destOrd="0" presId="urn:microsoft.com/office/officeart/2005/8/layout/cycle2"/>
    <dgm:cxn modelId="{60B4095E-4513-4AEA-8FE0-77BB617938AE}" srcId="{11A961A7-AECD-4276-A27D-3AEC1AB6FE1A}" destId="{2C0525E7-950A-48E1-898E-630C2A8E6650}" srcOrd="1" destOrd="0" parTransId="{53F66175-93C5-491C-BD3C-7F8B3EE48FC9}" sibTransId="{7D0BFEED-CD93-4051-B0CD-44ED2DC9A5F2}"/>
    <dgm:cxn modelId="{03F7F567-39ED-4241-9909-9546AFE3E359}" type="presOf" srcId="{73A89FBA-5154-4474-B6A3-A4F515F7B0F2}" destId="{D4E2D731-E6EB-4F02-BF6F-5F0F24A53168}" srcOrd="0" destOrd="0" presId="urn:microsoft.com/office/officeart/2005/8/layout/cycle2"/>
    <dgm:cxn modelId="{2F53178B-141C-4566-BC2F-3D36470D1042}" type="presOf" srcId="{73A89FBA-5154-4474-B6A3-A4F515F7B0F2}" destId="{A379893A-9A25-4026-AB31-F75339004F3A}" srcOrd="1" destOrd="0" presId="urn:microsoft.com/office/officeart/2005/8/layout/cycle2"/>
    <dgm:cxn modelId="{5113AD90-1579-4F8D-B4AA-5AC4B7E09DA5}" type="presOf" srcId="{7D0BFEED-CD93-4051-B0CD-44ED2DC9A5F2}" destId="{CB34C1F6-3EF9-4E3F-85E2-842314E80F28}" srcOrd="0" destOrd="0" presId="urn:microsoft.com/office/officeart/2005/8/layout/cycle2"/>
    <dgm:cxn modelId="{F39D6E98-1933-4BF4-B798-D486B79E14DE}" srcId="{11A961A7-AECD-4276-A27D-3AEC1AB6FE1A}" destId="{32D7A92C-CFC8-4A5C-A1BD-E98F70A7A10A}" srcOrd="0" destOrd="0" parTransId="{8F70DE75-E79C-4657-9420-ABA7A68FCF4D}" sibTransId="{E0493B4A-8136-4E56-BE65-027368E5C3ED}"/>
    <dgm:cxn modelId="{02FECFC9-AB05-447F-8586-85A8EBE5ED63}" type="presOf" srcId="{2C0525E7-950A-48E1-898E-630C2A8E6650}" destId="{CF6FD69E-C465-4072-80FB-696F1C7CCC95}" srcOrd="0" destOrd="0" presId="urn:microsoft.com/office/officeart/2005/8/layout/cycle2"/>
    <dgm:cxn modelId="{E7EDFCD5-1D6B-4627-BF05-0E21496BC25A}" type="presOf" srcId="{7D0BFEED-CD93-4051-B0CD-44ED2DC9A5F2}" destId="{562E4CD8-5532-4572-978D-C6CBE206BB63}" srcOrd="1" destOrd="0" presId="urn:microsoft.com/office/officeart/2005/8/layout/cycle2"/>
    <dgm:cxn modelId="{2CB397D8-C6CF-422E-8156-EB526DA93829}" type="presOf" srcId="{3DF43A3B-4632-4527-A429-44AE4AA95E36}" destId="{A654EF81-9DDC-4067-ABBC-9FC8D1454245}" srcOrd="0" destOrd="0" presId="urn:microsoft.com/office/officeart/2005/8/layout/cycle2"/>
    <dgm:cxn modelId="{F11D25DF-4AC5-4BC7-915D-E752678B8112}" type="presOf" srcId="{E0493B4A-8136-4E56-BE65-027368E5C3ED}" destId="{726C2D70-16E9-44A7-B800-ACD01DE50CD1}" srcOrd="1" destOrd="0" presId="urn:microsoft.com/office/officeart/2005/8/layout/cycle2"/>
    <dgm:cxn modelId="{3E7BD8E8-256E-4827-8F13-E95B8CF63549}" srcId="{11A961A7-AECD-4276-A27D-3AEC1AB6FE1A}" destId="{3DF43A3B-4632-4527-A429-44AE4AA95E36}" srcOrd="2" destOrd="0" parTransId="{94655005-070B-419E-9091-7130D291EEF9}" sibTransId="{73A89FBA-5154-4474-B6A3-A4F515F7B0F2}"/>
    <dgm:cxn modelId="{3EF4DFE8-64D8-4D6C-AE5B-F1365D66F0A3}" type="presOf" srcId="{11A961A7-AECD-4276-A27D-3AEC1AB6FE1A}" destId="{F4ED20B5-D7F8-44D9-A091-06FF5E3974C3}" srcOrd="0" destOrd="0" presId="urn:microsoft.com/office/officeart/2005/8/layout/cycle2"/>
    <dgm:cxn modelId="{C06B6BF4-C36F-49DF-AE56-03313CB38F92}" type="presParOf" srcId="{F4ED20B5-D7F8-44D9-A091-06FF5E3974C3}" destId="{86EE3FC9-904F-4F61-89BB-0075FEECD0F0}" srcOrd="0" destOrd="0" presId="urn:microsoft.com/office/officeart/2005/8/layout/cycle2"/>
    <dgm:cxn modelId="{669E539C-4203-4E78-8E0E-833BB23CB65E}" type="presParOf" srcId="{F4ED20B5-D7F8-44D9-A091-06FF5E3974C3}" destId="{DBD06093-98C6-4B31-AC1B-004DA1C70715}" srcOrd="1" destOrd="0" presId="urn:microsoft.com/office/officeart/2005/8/layout/cycle2"/>
    <dgm:cxn modelId="{1FE9F8C1-750E-4891-B0E0-F7AABB9622D6}" type="presParOf" srcId="{DBD06093-98C6-4B31-AC1B-004DA1C70715}" destId="{726C2D70-16E9-44A7-B800-ACD01DE50CD1}" srcOrd="0" destOrd="0" presId="urn:microsoft.com/office/officeart/2005/8/layout/cycle2"/>
    <dgm:cxn modelId="{5073DBE5-D339-4411-A825-721894F572B0}" type="presParOf" srcId="{F4ED20B5-D7F8-44D9-A091-06FF5E3974C3}" destId="{CF6FD69E-C465-4072-80FB-696F1C7CCC95}" srcOrd="2" destOrd="0" presId="urn:microsoft.com/office/officeart/2005/8/layout/cycle2"/>
    <dgm:cxn modelId="{2069CB7D-0690-4E40-8345-F9BBC53FBAB9}" type="presParOf" srcId="{F4ED20B5-D7F8-44D9-A091-06FF5E3974C3}" destId="{CB34C1F6-3EF9-4E3F-85E2-842314E80F28}" srcOrd="3" destOrd="0" presId="urn:microsoft.com/office/officeart/2005/8/layout/cycle2"/>
    <dgm:cxn modelId="{A05C6388-6A80-4EAD-9367-54AD7DEF803E}" type="presParOf" srcId="{CB34C1F6-3EF9-4E3F-85E2-842314E80F28}" destId="{562E4CD8-5532-4572-978D-C6CBE206BB63}" srcOrd="0" destOrd="0" presId="urn:microsoft.com/office/officeart/2005/8/layout/cycle2"/>
    <dgm:cxn modelId="{ACC0842C-AC96-454B-9ABE-5C81B99ACDB2}" type="presParOf" srcId="{F4ED20B5-D7F8-44D9-A091-06FF5E3974C3}" destId="{A654EF81-9DDC-4067-ABBC-9FC8D1454245}" srcOrd="4" destOrd="0" presId="urn:microsoft.com/office/officeart/2005/8/layout/cycle2"/>
    <dgm:cxn modelId="{2CF47B14-DACB-48B2-B16F-7DD85404082D}" type="presParOf" srcId="{F4ED20B5-D7F8-44D9-A091-06FF5E3974C3}" destId="{D4E2D731-E6EB-4F02-BF6F-5F0F24A53168}" srcOrd="5" destOrd="0" presId="urn:microsoft.com/office/officeart/2005/8/layout/cycle2"/>
    <dgm:cxn modelId="{573E9FB2-73FE-485B-AD5D-EE35BE98E1F1}" type="presParOf" srcId="{D4E2D731-E6EB-4F02-BF6F-5F0F24A53168}" destId="{A379893A-9A25-4026-AB31-F75339004F3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E3FC9-904F-4F61-89BB-0075FEECD0F0}">
      <dsp:nvSpPr>
        <dsp:cNvPr id="0" name=""/>
        <dsp:cNvSpPr/>
      </dsp:nvSpPr>
      <dsp:spPr>
        <a:xfrm>
          <a:off x="2141363" y="54"/>
          <a:ext cx="1476317" cy="14763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Train</a:t>
          </a:r>
          <a:endParaRPr lang="en-SE" sz="2200" kern="1200" dirty="0"/>
        </a:p>
      </dsp:txBody>
      <dsp:txXfrm>
        <a:off x="2357565" y="216256"/>
        <a:ext cx="1043913" cy="1043913"/>
      </dsp:txXfrm>
    </dsp:sp>
    <dsp:sp modelId="{DBD06093-98C6-4B31-AC1B-004DA1C70715}">
      <dsp:nvSpPr>
        <dsp:cNvPr id="0" name=""/>
        <dsp:cNvSpPr/>
      </dsp:nvSpPr>
      <dsp:spPr>
        <a:xfrm rot="3600000">
          <a:off x="3231840" y="1441246"/>
          <a:ext cx="394825" cy="498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E" sz="1800" kern="1200"/>
        </a:p>
      </dsp:txBody>
      <dsp:txXfrm>
        <a:off x="3261452" y="1489608"/>
        <a:ext cx="276378" cy="298955"/>
      </dsp:txXfrm>
    </dsp:sp>
    <dsp:sp modelId="{CF6FD69E-C465-4072-80FB-696F1C7CCC95}">
      <dsp:nvSpPr>
        <dsp:cNvPr id="0" name=""/>
        <dsp:cNvSpPr/>
      </dsp:nvSpPr>
      <dsp:spPr>
        <a:xfrm>
          <a:off x="3251999" y="1923731"/>
          <a:ext cx="1476317" cy="14763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Evaluate</a:t>
          </a:r>
          <a:endParaRPr lang="en-SE" sz="2200" kern="1200" dirty="0"/>
        </a:p>
      </dsp:txBody>
      <dsp:txXfrm>
        <a:off x="3468201" y="2139933"/>
        <a:ext cx="1043913" cy="1043913"/>
      </dsp:txXfrm>
    </dsp:sp>
    <dsp:sp modelId="{CB34C1F6-3EF9-4E3F-85E2-842314E80F28}">
      <dsp:nvSpPr>
        <dsp:cNvPr id="0" name=""/>
        <dsp:cNvSpPr/>
      </dsp:nvSpPr>
      <dsp:spPr>
        <a:xfrm rot="10800000">
          <a:off x="2693284" y="2412762"/>
          <a:ext cx="394825" cy="498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E" sz="1800" kern="1200"/>
        </a:p>
      </dsp:txBody>
      <dsp:txXfrm rot="10800000">
        <a:off x="2811731" y="2512413"/>
        <a:ext cx="276378" cy="298955"/>
      </dsp:txXfrm>
    </dsp:sp>
    <dsp:sp modelId="{A654EF81-9DDC-4067-ABBC-9FC8D1454245}">
      <dsp:nvSpPr>
        <dsp:cNvPr id="0" name=""/>
        <dsp:cNvSpPr/>
      </dsp:nvSpPr>
      <dsp:spPr>
        <a:xfrm>
          <a:off x="1030727" y="1923731"/>
          <a:ext cx="1476317" cy="14763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Adjust</a:t>
          </a:r>
          <a:endParaRPr lang="en-SE" sz="2200" kern="1200" dirty="0"/>
        </a:p>
      </dsp:txBody>
      <dsp:txXfrm>
        <a:off x="1246929" y="2139933"/>
        <a:ext cx="1043913" cy="1043913"/>
      </dsp:txXfrm>
    </dsp:sp>
    <dsp:sp modelId="{D4E2D731-E6EB-4F02-BF6F-5F0F24A53168}">
      <dsp:nvSpPr>
        <dsp:cNvPr id="0" name=""/>
        <dsp:cNvSpPr/>
      </dsp:nvSpPr>
      <dsp:spPr>
        <a:xfrm rot="18000000">
          <a:off x="2121204" y="1460600"/>
          <a:ext cx="394825" cy="4982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E" sz="1800" kern="1200"/>
        </a:p>
      </dsp:txBody>
      <dsp:txXfrm>
        <a:off x="2150816" y="1611540"/>
        <a:ext cx="276378" cy="2989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FFA6C-7D6F-495F-AE54-CD300B3273EB}" type="datetimeFigureOut">
              <a:rPr lang="en-SE" smtClean="0"/>
              <a:t>2026-10-02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D85FA-3E9A-4FC2-AE6C-100C95AFF8F0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8996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F4674-0AEC-4914-96BD-BD82CA009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340CC0-E393-4F14-B917-6F2D07F9C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E2E64-C79F-4CEA-9221-B76E74A5D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D0D21-5822-419A-9645-BB7C26D3D861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6062B-D164-4C9E-AC94-931BCB699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954F-2710-40E2-B80A-E89F7AC10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595958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498B1-6D84-4C12-AF4B-D49E29960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09132-3206-4795-AF9D-E3C56DC832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8E158-0135-45C1-9898-6DD34527B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60456-9D4C-4F62-AA87-7D99BFF8B197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30141-7D9B-4548-8F49-098EEAB79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749F3-F46E-4B4E-9E07-1B11D163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819712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9E7D6-786B-4309-88B3-22C08202A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BCC991-236F-4DF8-94D0-A27047174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BB5E5-8050-422A-9737-6C6A91FAF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E3ED-E920-4610-91E6-1078CD34590E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3FEBA-55A5-4891-969A-33CE32C70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A9040-6782-4D35-8CD8-036AF9082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847923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079E5-A2B7-4A30-A183-C14899D17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68FE3-7BC8-4814-8DBC-8CD72B8150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B2EE5-D761-4350-A53F-A6A11A11B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1F01D-4105-4C72-A674-3F8621E00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D8CBF-B63F-42FC-9FD9-DB18916EE2CA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AC5EEF-2C00-4BBD-9EBF-3C2915F38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EE65D-9A27-495E-B939-CAC33E07D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734320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B8032-E355-48BE-A8CA-FE27D5EE2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57FB84-9E1A-4A32-B3FE-32C9F9385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F4C2E-A171-4B62-B53E-721EF445D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C0E98E-8F7C-4039-BCA1-298AA82441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21471-B6CC-4BA6-A0B3-60A86F7500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75129C-1BC0-4362-B64E-F2C032B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0AC3-9A87-4464-87F9-48A9DEF9FEB4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6A0EC9-634D-40A1-B5F5-BDA7A7BE7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14E4F7-FFB3-4250-A3D2-AEA05FEE9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768893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A760B-B51D-47E6-89BD-85A8678BA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F5C3E1-A548-4235-BF94-4E9F7EF7B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BA901-12D6-4253-A46A-8CACD97B1855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060CD9-B598-4EC0-A508-5E49B7556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54BF74-AEA6-4442-8081-F411D7A9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619032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F7A4F8-F304-40B7-B588-73C18323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6CF96-B648-4D76-ADC4-8BB748A481B1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C3CD79-8ABD-46B1-A093-1286A3A1F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EC6744-CB3E-4980-A2C8-06640B441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447021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C3B0E-31C9-45B5-9B14-D0366CF67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D2C29-4354-45F0-9A4D-13BC859C8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75862-0337-4F23-B187-38C50860B9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A4F42-FFAC-4C3B-8FD4-08CD30F3A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28163-F7C1-4116-92E5-4C6F77FCB317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609CD-D946-4268-9CB4-CF6FBBA43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264FB-984C-400F-ABAF-8228267ED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222596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EA070-C000-43A4-BA4C-B4B6856FD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9795FD-8A82-4304-BE25-833734373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3881E-A0D2-442C-A8E0-899E5EE986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9BA394-9175-4A42-BD4B-D4A58458B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EA906-9037-4DA5-95DC-B9B82F5C9766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8C33A-EAB5-4A9E-885E-77130FCB5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6B5B0D-1387-434F-97B1-B207CAA08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769574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3884C-B52F-47CD-8256-DE0C39626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D5DCB9-C282-4FAD-87A8-1D79E6287F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910C4-5C7F-4E68-9FC2-7EE5705B0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C3065-AF96-4173-891F-4B7E6C39D2FC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71204-A9E3-4DB2-9933-498ED8C01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985D8-D128-48B3-9ECD-6A09AF773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697026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B66B5E-3114-4056-8492-276C1B9DBA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88D17E-D412-4478-97AE-2D8C53C91C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1FCB1-AF0E-4E3F-B83C-076EF2B21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C29F-F0CF-4C17-8F79-8DF9A7311ACF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77F18-835B-4D17-803D-E69000004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45CC4-AB7A-4004-99CB-DB32EA5E4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901210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E11A06-05AE-4FFF-8F63-4EF3F0188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08BB6-767D-4C88-BCE9-BEF0F0C22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124F0-7564-43E5-95FA-11B2F59CA6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B5CDC-535C-44A1-9F9F-8C58C7B36ECA}" type="datetime8">
              <a:rPr lang="en-SE" smtClean="0"/>
              <a:t>2026-10-02 01:46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D186F-E00E-45E6-9F48-E6CF95EA6E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13B6A-89C4-4F51-85BA-342EA2684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955CB-63C0-456D-924B-C67CC7725DBC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020747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8CCC9E7-3CB2-4293-B17A-89208F272E92}"/>
              </a:ext>
            </a:extLst>
          </p:cNvPr>
          <p:cNvSpPr/>
          <p:nvPr/>
        </p:nvSpPr>
        <p:spPr>
          <a:xfrm>
            <a:off x="0" y="0"/>
            <a:ext cx="6435969" cy="701626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C88C81-200F-45B1-8769-5AEC2F5DEE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0059" y="2735182"/>
            <a:ext cx="5340354" cy="3637373"/>
          </a:xfrm>
          <a:noFill/>
        </p:spPr>
        <p:txBody>
          <a:bodyPr>
            <a:normAutofit fontScale="90000"/>
          </a:bodyPr>
          <a:lstStyle/>
          <a:p>
            <a:pPr algn="l"/>
            <a:br>
              <a:rPr lang="en-GB" dirty="0">
                <a:solidFill>
                  <a:schemeClr val="bg1"/>
                </a:solidFill>
                <a:latin typeface="+mn-lt"/>
              </a:rPr>
            </a:br>
            <a:br>
              <a:rPr lang="en-GB" dirty="0">
                <a:solidFill>
                  <a:schemeClr val="bg1"/>
                </a:solidFill>
                <a:latin typeface="+mn-lt"/>
              </a:rPr>
            </a:br>
            <a:r>
              <a:rPr lang="en-GB" dirty="0">
                <a:solidFill>
                  <a:schemeClr val="bg1"/>
                </a:solidFill>
                <a:latin typeface="+mn-lt"/>
              </a:rPr>
              <a:t>How to train a deep learning model</a:t>
            </a:r>
            <a:br>
              <a:rPr lang="en-GB" dirty="0">
                <a:solidFill>
                  <a:schemeClr val="bg1"/>
                </a:solidFill>
                <a:latin typeface="+mn-lt"/>
              </a:rPr>
            </a:br>
            <a:br>
              <a:rPr lang="en-GB" dirty="0">
                <a:solidFill>
                  <a:schemeClr val="bg1"/>
                </a:solidFill>
                <a:latin typeface="+mn-lt"/>
              </a:rPr>
            </a:br>
            <a:r>
              <a:rPr lang="en-GB" sz="4400" dirty="0">
                <a:solidFill>
                  <a:srgbClr val="0070C0"/>
                </a:solidFill>
                <a:latin typeface="+mn-lt"/>
              </a:rPr>
              <a:t>Sonja Aits</a:t>
            </a:r>
            <a:br>
              <a:rPr lang="en-GB" sz="4400" dirty="0">
                <a:solidFill>
                  <a:schemeClr val="bg1"/>
                </a:solidFill>
                <a:latin typeface="+mn-lt"/>
              </a:rPr>
            </a:br>
            <a:br>
              <a:rPr lang="en-GB" sz="4400" dirty="0">
                <a:solidFill>
                  <a:schemeClr val="bg1"/>
                </a:solidFill>
                <a:latin typeface="+mn-lt"/>
              </a:rPr>
            </a:br>
            <a:r>
              <a:rPr lang="en-GB" sz="4400" i="1" dirty="0">
                <a:solidFill>
                  <a:schemeClr val="bg1"/>
                </a:solidFill>
                <a:latin typeface="+mn-lt"/>
              </a:rPr>
              <a:t>Lund University</a:t>
            </a:r>
            <a:br>
              <a:rPr lang="en-GB" sz="4400" i="1" dirty="0">
                <a:solidFill>
                  <a:schemeClr val="bg1"/>
                </a:solidFill>
                <a:latin typeface="+mn-lt"/>
              </a:rPr>
            </a:br>
            <a:endParaRPr lang="en-GB" sz="4400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A2B412-79FD-422D-887E-29E13305D0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5735" y="4415883"/>
            <a:ext cx="4806184" cy="1802038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/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B9DA45-268F-4EC3-8DB5-A3649DC6C1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6" r="-2" b="4873"/>
          <a:stretch/>
        </p:blipFill>
        <p:spPr>
          <a:xfrm>
            <a:off x="6096009" y="0"/>
            <a:ext cx="6105635" cy="685799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647C14-C96C-484C-A436-7AA3F3D9370E}"/>
              </a:ext>
            </a:extLst>
          </p:cNvPr>
          <p:cNvSpPr/>
          <p:nvPr/>
        </p:nvSpPr>
        <p:spPr>
          <a:xfrm>
            <a:off x="4958862" y="-375233"/>
            <a:ext cx="7798776" cy="156503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28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C20C63-59E2-D73A-37F7-9EE9645C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E0DC9-2479-3819-42A4-4AF9E71EC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AI development is an iterative process</a:t>
            </a:r>
            <a:endParaRPr lang="en-SE" dirty="0">
              <a:solidFill>
                <a:srgbClr val="00B05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094B66-8059-99E3-DBCD-1D74EABB6C08}"/>
              </a:ext>
            </a:extLst>
          </p:cNvPr>
          <p:cNvSpPr txBox="1"/>
          <p:nvPr/>
        </p:nvSpPr>
        <p:spPr>
          <a:xfrm>
            <a:off x="152400" y="3271520"/>
            <a:ext cx="13041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Define</a:t>
            </a:r>
          </a:p>
          <a:p>
            <a:pPr algn="ctr"/>
            <a:r>
              <a:rPr lang="en-US" sz="2400" dirty="0"/>
              <a:t>problem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59C5CA-C9A3-EB03-0A54-5326C5CF5DA6}"/>
              </a:ext>
            </a:extLst>
          </p:cNvPr>
          <p:cNvSpPr txBox="1"/>
          <p:nvPr/>
        </p:nvSpPr>
        <p:spPr>
          <a:xfrm>
            <a:off x="2047881" y="3271518"/>
            <a:ext cx="1089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Obtain</a:t>
            </a:r>
          </a:p>
          <a:p>
            <a:pPr algn="ctr"/>
            <a:r>
              <a:rPr lang="en-US" sz="2400" dirty="0"/>
              <a:t>data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B4E00-F823-B8E7-BF2F-1159D4E4B0E6}"/>
              </a:ext>
            </a:extLst>
          </p:cNvPr>
          <p:cNvSpPr txBox="1"/>
          <p:nvPr/>
        </p:nvSpPr>
        <p:spPr>
          <a:xfrm>
            <a:off x="3728366" y="3271518"/>
            <a:ext cx="12167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Prepare</a:t>
            </a:r>
          </a:p>
          <a:p>
            <a:pPr algn="ctr"/>
            <a:r>
              <a:rPr lang="en-US" sz="2400" dirty="0"/>
              <a:t>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B1B363-3894-E122-A88F-93570689CDEC}"/>
              </a:ext>
            </a:extLst>
          </p:cNvPr>
          <p:cNvSpPr txBox="1"/>
          <p:nvPr/>
        </p:nvSpPr>
        <p:spPr>
          <a:xfrm>
            <a:off x="5536450" y="3271518"/>
            <a:ext cx="1032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Train </a:t>
            </a:r>
          </a:p>
          <a:p>
            <a:pPr algn="ctr"/>
            <a:r>
              <a:rPr lang="en-US" sz="2400" dirty="0"/>
              <a:t>model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B8FB77-F1AC-4BD6-BDDB-2B035B5B9F43}"/>
              </a:ext>
            </a:extLst>
          </p:cNvPr>
          <p:cNvSpPr txBox="1"/>
          <p:nvPr/>
        </p:nvSpPr>
        <p:spPr>
          <a:xfrm>
            <a:off x="7160446" y="3271517"/>
            <a:ext cx="13937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Evaluate </a:t>
            </a:r>
          </a:p>
          <a:p>
            <a:pPr algn="ctr"/>
            <a:r>
              <a:rPr lang="en-US" sz="2400" dirty="0"/>
              <a:t>model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09251D-D503-A0AE-CB79-300CCD2F69C9}"/>
              </a:ext>
            </a:extLst>
          </p:cNvPr>
          <p:cNvSpPr txBox="1"/>
          <p:nvPr/>
        </p:nvSpPr>
        <p:spPr>
          <a:xfrm>
            <a:off x="9145502" y="3271517"/>
            <a:ext cx="11803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Deploy </a:t>
            </a:r>
          </a:p>
          <a:p>
            <a:pPr algn="ctr"/>
            <a:r>
              <a:rPr lang="en-US" sz="2400" dirty="0"/>
              <a:t>model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D472-4CDF-B5EE-3B89-BB8285005A03}"/>
              </a:ext>
            </a:extLst>
          </p:cNvPr>
          <p:cNvSpPr txBox="1"/>
          <p:nvPr/>
        </p:nvSpPr>
        <p:spPr>
          <a:xfrm>
            <a:off x="10917164" y="3269391"/>
            <a:ext cx="12748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Monitor </a:t>
            </a:r>
          </a:p>
          <a:p>
            <a:pPr algn="ctr"/>
            <a:r>
              <a:rPr lang="en-US" sz="2400" dirty="0"/>
              <a:t>model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0FFF5ED1-3573-077C-AD01-50FC4CC1A796}"/>
              </a:ext>
            </a:extLst>
          </p:cNvPr>
          <p:cNvSpPr/>
          <p:nvPr/>
        </p:nvSpPr>
        <p:spPr>
          <a:xfrm>
            <a:off x="304406" y="4215334"/>
            <a:ext cx="11684393" cy="4989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675907C2-1CA1-2317-6FC8-26813D41AB9A}"/>
              </a:ext>
            </a:extLst>
          </p:cNvPr>
          <p:cNvCxnSpPr>
            <a:stCxn id="13" idx="0"/>
            <a:endCxn id="10" idx="0"/>
          </p:cNvCxnSpPr>
          <p:nvPr/>
        </p:nvCxnSpPr>
        <p:spPr>
          <a:xfrm rot="16200000" flipH="1" flipV="1">
            <a:off x="8802616" y="519552"/>
            <a:ext cx="2127" cy="5501804"/>
          </a:xfrm>
          <a:prstGeom prst="curvedConnector3">
            <a:avLst>
              <a:gd name="adj1" fmla="val -58036765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5E3376F0-5F3D-8500-92B4-BE6B92AF0057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7029303" y="2555399"/>
            <a:ext cx="2127" cy="1540800"/>
          </a:xfrm>
          <a:prstGeom prst="curvedConnector3">
            <a:avLst>
              <a:gd name="adj1" fmla="val -32242689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47134946-C318-C3EA-59A5-FD74A20612A1}"/>
              </a:ext>
            </a:extLst>
          </p:cNvPr>
          <p:cNvCxnSpPr/>
          <p:nvPr/>
        </p:nvCxnSpPr>
        <p:spPr>
          <a:xfrm rot="16200000" flipH="1" flipV="1">
            <a:off x="5498964" y="547224"/>
            <a:ext cx="2127" cy="5501804"/>
          </a:xfrm>
          <a:prstGeom prst="curvedConnector3">
            <a:avLst>
              <a:gd name="adj1" fmla="val -58036765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0195CABF-A346-0B1E-FCE8-CB1400189F40}"/>
              </a:ext>
            </a:extLst>
          </p:cNvPr>
          <p:cNvCxnSpPr/>
          <p:nvPr/>
        </p:nvCxnSpPr>
        <p:spPr>
          <a:xfrm rot="16200000" flipH="1" flipV="1">
            <a:off x="6112537" y="1471143"/>
            <a:ext cx="2127" cy="3700800"/>
          </a:xfrm>
          <a:prstGeom prst="curvedConnector3">
            <a:avLst>
              <a:gd name="adj1" fmla="val -51349412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2661EC4A-2A2F-FB00-20D5-5C5F22508891}"/>
              </a:ext>
            </a:extLst>
          </p:cNvPr>
          <p:cNvCxnSpPr/>
          <p:nvPr/>
        </p:nvCxnSpPr>
        <p:spPr>
          <a:xfrm rot="16200000" flipH="1" flipV="1">
            <a:off x="6287537" y="-2212939"/>
            <a:ext cx="2127" cy="10900800"/>
          </a:xfrm>
          <a:prstGeom prst="curvedConnector3">
            <a:avLst>
              <a:gd name="adj1" fmla="val -81442595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831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97B1E-05E0-4835-9303-61A0C39CF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8930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A7769D-7352-43C1-8D56-626A8FFA27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27" t="41389" r="51137" b="20943"/>
          <a:stretch/>
        </p:blipFill>
        <p:spPr>
          <a:xfrm>
            <a:off x="7060758" y="1959333"/>
            <a:ext cx="3591154" cy="360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AC8ADB-8440-FDC0-CA02-F3F5100934D7}"/>
              </a:ext>
            </a:extLst>
          </p:cNvPr>
          <p:cNvSpPr txBox="1"/>
          <p:nvPr/>
        </p:nvSpPr>
        <p:spPr>
          <a:xfrm>
            <a:off x="1971846" y="868948"/>
            <a:ext cx="29769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How we </a:t>
            </a:r>
          </a:p>
          <a:p>
            <a:pPr algn="ctr"/>
            <a:r>
              <a:rPr lang="en-US" sz="2800" b="1" dirty="0"/>
              <a:t>perceive the world</a:t>
            </a:r>
            <a:endParaRPr lang="en-SE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E2F87A-9EBA-1EA2-A891-1D5E009A5077}"/>
              </a:ext>
            </a:extLst>
          </p:cNvPr>
          <p:cNvSpPr txBox="1"/>
          <p:nvPr/>
        </p:nvSpPr>
        <p:spPr>
          <a:xfrm>
            <a:off x="7373971" y="868948"/>
            <a:ext cx="29769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How computers </a:t>
            </a:r>
          </a:p>
          <a:p>
            <a:pPr algn="ctr"/>
            <a:r>
              <a:rPr lang="en-US" sz="2800" b="1" dirty="0"/>
              <a:t>perceive the world</a:t>
            </a:r>
            <a:endParaRPr lang="en-SE" sz="28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2DFD0A-ECA4-7CA7-5B89-7BD99F72911B}"/>
              </a:ext>
            </a:extLst>
          </p:cNvPr>
          <p:cNvSpPr txBox="1"/>
          <p:nvPr/>
        </p:nvSpPr>
        <p:spPr>
          <a:xfrm>
            <a:off x="320314" y="5780782"/>
            <a:ext cx="11551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D</a:t>
            </a:r>
            <a:r>
              <a:rPr lang="en-US" sz="3200" b="1" dirty="0">
                <a:solidFill>
                  <a:srgbClr val="FF0000"/>
                </a:solidFill>
              </a:rPr>
              <a:t>ata needs to be converted to a numerical representation</a:t>
            </a:r>
            <a:endParaRPr lang="en-SE" sz="3200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B580DD-5B84-3B5C-457F-35D8C77A8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555" y="1959333"/>
            <a:ext cx="3882533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93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88D67-5588-4A7C-A963-F951627D1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7030A0"/>
                </a:solidFill>
              </a:rPr>
              <a:t>Deep neural networks are chains of interconnected mathematical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97B1E-05E0-4835-9303-61A0C39CF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252818-66EE-4837-8F1B-A6878F2E04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27" t="41389" r="51137" b="20943"/>
          <a:stretch/>
        </p:blipFill>
        <p:spPr>
          <a:xfrm>
            <a:off x="838200" y="2610589"/>
            <a:ext cx="2122468" cy="212769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BC29963-A387-4358-BB12-91E7F1E36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071" y="2122853"/>
            <a:ext cx="5816977" cy="3103168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653E851A-DDDF-4A25-948C-A8F22B2C2620}"/>
              </a:ext>
            </a:extLst>
          </p:cNvPr>
          <p:cNvSpPr/>
          <p:nvPr/>
        </p:nvSpPr>
        <p:spPr>
          <a:xfrm>
            <a:off x="3576372" y="3234428"/>
            <a:ext cx="1356756" cy="10381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382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88D67-5588-4A7C-A963-F951627D1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7030A0"/>
                </a:solidFill>
              </a:rPr>
              <a:t>Each network node can have several input and output connections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6CA1A16-36B6-4996-B6C8-510491E08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276" y="4426042"/>
            <a:ext cx="5711769" cy="2311562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01667CD-C772-4961-9C8A-7183A193B6A6}"/>
              </a:ext>
            </a:extLst>
          </p:cNvPr>
          <p:cNvSpPr/>
          <p:nvPr/>
        </p:nvSpPr>
        <p:spPr>
          <a:xfrm>
            <a:off x="5617678" y="2655714"/>
            <a:ext cx="924005" cy="9587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219716B-58E0-4D22-B7F1-23380BEDB3F1}"/>
              </a:ext>
            </a:extLst>
          </p:cNvPr>
          <p:cNvCxnSpPr/>
          <p:nvPr/>
        </p:nvCxnSpPr>
        <p:spPr>
          <a:xfrm>
            <a:off x="4820704" y="2431958"/>
            <a:ext cx="800519" cy="501917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A942A74-E47F-4293-8F4E-22EEC6224355}"/>
              </a:ext>
            </a:extLst>
          </p:cNvPr>
          <p:cNvCxnSpPr>
            <a:cxnSpLocks/>
          </p:cNvCxnSpPr>
          <p:nvPr/>
        </p:nvCxnSpPr>
        <p:spPr>
          <a:xfrm>
            <a:off x="4718512" y="3150805"/>
            <a:ext cx="868649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B6577E1-0A60-4CE7-BEA1-7D7A3C51D1E0}"/>
              </a:ext>
            </a:extLst>
          </p:cNvPr>
          <p:cNvCxnSpPr>
            <a:cxnSpLocks/>
          </p:cNvCxnSpPr>
          <p:nvPr/>
        </p:nvCxnSpPr>
        <p:spPr>
          <a:xfrm flipV="1">
            <a:off x="4816446" y="3363484"/>
            <a:ext cx="800519" cy="501917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B028899-189B-4F49-8D7D-77ABB6C5E99B}"/>
              </a:ext>
            </a:extLst>
          </p:cNvPr>
          <p:cNvCxnSpPr>
            <a:cxnSpLocks/>
          </p:cNvCxnSpPr>
          <p:nvPr/>
        </p:nvCxnSpPr>
        <p:spPr>
          <a:xfrm flipH="1">
            <a:off x="6938397" y="2793508"/>
            <a:ext cx="535090" cy="341569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A4C5654-22D0-4844-94E2-C0D5E117111F}"/>
              </a:ext>
            </a:extLst>
          </p:cNvPr>
          <p:cNvCxnSpPr>
            <a:cxnSpLocks/>
          </p:cNvCxnSpPr>
          <p:nvPr/>
        </p:nvCxnSpPr>
        <p:spPr>
          <a:xfrm flipH="1">
            <a:off x="6604838" y="3150805"/>
            <a:ext cx="868649" cy="0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6B8507A-7B1B-0186-3F1B-35F59A1D0C2B}"/>
              </a:ext>
            </a:extLst>
          </p:cNvPr>
          <p:cNvCxnSpPr>
            <a:cxnSpLocks/>
          </p:cNvCxnSpPr>
          <p:nvPr/>
        </p:nvCxnSpPr>
        <p:spPr>
          <a:xfrm flipH="1" flipV="1">
            <a:off x="6929428" y="3161061"/>
            <a:ext cx="535090" cy="341569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E47E56E-4D6F-1150-7AC2-EFE05B381680}"/>
              </a:ext>
            </a:extLst>
          </p:cNvPr>
          <p:cNvSpPr txBox="1"/>
          <p:nvPr/>
        </p:nvSpPr>
        <p:spPr>
          <a:xfrm>
            <a:off x="4296602" y="21935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1</a:t>
            </a:r>
            <a:endParaRPr lang="en-SE" b="1" baseline="-25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588D15-76E6-925E-B375-E6E52F024952}"/>
              </a:ext>
            </a:extLst>
          </p:cNvPr>
          <p:cNvSpPr txBox="1"/>
          <p:nvPr/>
        </p:nvSpPr>
        <p:spPr>
          <a:xfrm>
            <a:off x="4309200" y="293522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2</a:t>
            </a:r>
            <a:endParaRPr lang="en-SE" b="1" baseline="-25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EE6F68-06C1-ECD8-4521-967BA259D51B}"/>
              </a:ext>
            </a:extLst>
          </p:cNvPr>
          <p:cNvSpPr txBox="1"/>
          <p:nvPr/>
        </p:nvSpPr>
        <p:spPr>
          <a:xfrm>
            <a:off x="4296602" y="372292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3</a:t>
            </a:r>
            <a:endParaRPr lang="en-SE" b="1" baseline="-25000" dirty="0"/>
          </a:p>
        </p:txBody>
      </p:sp>
    </p:spTree>
    <p:extLst>
      <p:ext uri="{BB962C8B-B14F-4D97-AF65-F5344CB8AC3E}">
        <p14:creationId xmlns:p14="http://schemas.microsoft.com/office/powerpoint/2010/main" val="7233215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5CA40-7A88-59D8-B53C-CDDBE5D11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93A49-C473-92F4-DC28-32979E9EA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7030A0"/>
                </a:solidFill>
              </a:rPr>
              <a:t>In each node inputs are weighted, aggregated and transformed to an output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31B5F-BD60-4A8C-9220-8CFBFAF99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3415A35-DF58-41FA-2246-ECF8FC2A1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276" y="4426042"/>
            <a:ext cx="5711769" cy="231156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E0382788-D998-682B-A154-3224AF8901D3}"/>
              </a:ext>
            </a:extLst>
          </p:cNvPr>
          <p:cNvSpPr/>
          <p:nvPr/>
        </p:nvSpPr>
        <p:spPr>
          <a:xfrm>
            <a:off x="5617678" y="2655714"/>
            <a:ext cx="924005" cy="9587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dirty="0">
                <a:solidFill>
                  <a:schemeClr val="bg1"/>
                </a:solidFill>
                <a:sym typeface="Symbol" panose="05050102010706020507" pitchFamily="18" charset="2"/>
              </a:rPr>
              <a:t>f(x)</a:t>
            </a:r>
            <a:endParaRPr lang="en-GB" sz="2600" dirty="0">
              <a:solidFill>
                <a:schemeClr val="bg1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85A69F0-B85D-C63D-17B6-4EC6B07DE35E}"/>
              </a:ext>
            </a:extLst>
          </p:cNvPr>
          <p:cNvCxnSpPr/>
          <p:nvPr/>
        </p:nvCxnSpPr>
        <p:spPr>
          <a:xfrm>
            <a:off x="4820704" y="2431958"/>
            <a:ext cx="800519" cy="501917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1A400AC-F914-4348-82AD-4C1771B9C67A}"/>
              </a:ext>
            </a:extLst>
          </p:cNvPr>
          <p:cNvCxnSpPr>
            <a:cxnSpLocks/>
          </p:cNvCxnSpPr>
          <p:nvPr/>
        </p:nvCxnSpPr>
        <p:spPr>
          <a:xfrm>
            <a:off x="4718512" y="3150805"/>
            <a:ext cx="868649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5EE022C-F8B9-1CA9-E0C0-53EDA7336EBD}"/>
              </a:ext>
            </a:extLst>
          </p:cNvPr>
          <p:cNvCxnSpPr>
            <a:cxnSpLocks/>
          </p:cNvCxnSpPr>
          <p:nvPr/>
        </p:nvCxnSpPr>
        <p:spPr>
          <a:xfrm flipV="1">
            <a:off x="4816446" y="3363484"/>
            <a:ext cx="800519" cy="501917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85BEBE7-DD0B-203F-9A58-84317C29FF63}"/>
              </a:ext>
            </a:extLst>
          </p:cNvPr>
          <p:cNvCxnSpPr>
            <a:cxnSpLocks/>
          </p:cNvCxnSpPr>
          <p:nvPr/>
        </p:nvCxnSpPr>
        <p:spPr>
          <a:xfrm flipH="1">
            <a:off x="6938397" y="2793508"/>
            <a:ext cx="535090" cy="341569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06531FE-8041-829E-D10A-548F7B191739}"/>
              </a:ext>
            </a:extLst>
          </p:cNvPr>
          <p:cNvCxnSpPr>
            <a:cxnSpLocks/>
          </p:cNvCxnSpPr>
          <p:nvPr/>
        </p:nvCxnSpPr>
        <p:spPr>
          <a:xfrm flipH="1">
            <a:off x="6604838" y="3150805"/>
            <a:ext cx="868649" cy="0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D92F26A-6E91-19E0-78BE-4E6C55359AC0}"/>
              </a:ext>
            </a:extLst>
          </p:cNvPr>
          <p:cNvCxnSpPr>
            <a:cxnSpLocks/>
          </p:cNvCxnSpPr>
          <p:nvPr/>
        </p:nvCxnSpPr>
        <p:spPr>
          <a:xfrm flipH="1" flipV="1">
            <a:off x="6929428" y="3161061"/>
            <a:ext cx="535090" cy="341569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6350819-3AA7-F44D-909A-736ADCFBFE7A}"/>
              </a:ext>
            </a:extLst>
          </p:cNvPr>
          <p:cNvSpPr txBox="1"/>
          <p:nvPr/>
        </p:nvSpPr>
        <p:spPr>
          <a:xfrm>
            <a:off x="4296602" y="21935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1</a:t>
            </a:r>
            <a:endParaRPr lang="en-SE" b="1" baseline="-25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C1F91C-35F0-6729-FEFC-8D6E3CF96F14}"/>
              </a:ext>
            </a:extLst>
          </p:cNvPr>
          <p:cNvSpPr txBox="1"/>
          <p:nvPr/>
        </p:nvSpPr>
        <p:spPr>
          <a:xfrm>
            <a:off x="4309200" y="293522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2</a:t>
            </a:r>
            <a:endParaRPr lang="en-SE" b="1" baseline="-25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614147-6983-5EBE-E8A2-3D8AD80854CB}"/>
              </a:ext>
            </a:extLst>
          </p:cNvPr>
          <p:cNvSpPr txBox="1"/>
          <p:nvPr/>
        </p:nvSpPr>
        <p:spPr>
          <a:xfrm>
            <a:off x="4296602" y="372292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3</a:t>
            </a:r>
            <a:endParaRPr lang="en-SE" b="1" baseline="-25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0321EC-ADCF-15F6-A6C7-CB58D87D8BB8}"/>
              </a:ext>
            </a:extLst>
          </p:cNvPr>
          <p:cNvSpPr txBox="1"/>
          <p:nvPr/>
        </p:nvSpPr>
        <p:spPr>
          <a:xfrm>
            <a:off x="5105220" y="2313628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en-US" b="1" baseline="-25000" dirty="0">
                <a:solidFill>
                  <a:srgbClr val="FF0000"/>
                </a:solidFill>
              </a:rPr>
              <a:t>1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8310FE-E1AC-684E-0C7F-F80BCAB7CE28}"/>
              </a:ext>
            </a:extLst>
          </p:cNvPr>
          <p:cNvSpPr txBox="1"/>
          <p:nvPr/>
        </p:nvSpPr>
        <p:spPr>
          <a:xfrm>
            <a:off x="5117818" y="3055352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C1ECA8-C5B5-C32B-8867-EEBEF4A7741A}"/>
              </a:ext>
            </a:extLst>
          </p:cNvPr>
          <p:cNvSpPr txBox="1"/>
          <p:nvPr/>
        </p:nvSpPr>
        <p:spPr>
          <a:xfrm>
            <a:off x="5105220" y="3563347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776A11-60F9-EDD1-2378-1294CCE098D1}"/>
              </a:ext>
            </a:extLst>
          </p:cNvPr>
          <p:cNvSpPr txBox="1"/>
          <p:nvPr/>
        </p:nvSpPr>
        <p:spPr>
          <a:xfrm flipH="1">
            <a:off x="6631900" y="2749209"/>
            <a:ext cx="1237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y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E04166-D820-A175-91C9-2DC40BC733A4}"/>
              </a:ext>
            </a:extLst>
          </p:cNvPr>
          <p:cNvSpPr txBox="1"/>
          <p:nvPr/>
        </p:nvSpPr>
        <p:spPr>
          <a:xfrm>
            <a:off x="5466178" y="1909451"/>
            <a:ext cx="1227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Activation </a:t>
            </a:r>
          </a:p>
          <a:p>
            <a:pPr algn="ctr"/>
            <a:r>
              <a:rPr lang="en-US" dirty="0"/>
              <a:t>function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697437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209BE-DD0B-F094-2EF0-C4E30C1F4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7FB40-E68D-782D-A72C-64712F1AD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7030A0"/>
                </a:solidFill>
              </a:rPr>
              <a:t>Activation functions are a crucial part of the network architecture</a:t>
            </a:r>
          </a:p>
        </p:txBody>
      </p:sp>
      <p:pic>
        <p:nvPicPr>
          <p:cNvPr id="31" name="Picture 30" descr="A graph with a line&#10;&#10;AI-generated content may be incorrect.">
            <a:extLst>
              <a:ext uri="{FF2B5EF4-FFF2-40B4-BE49-F238E27FC236}">
                <a16:creationId xmlns:a16="http://schemas.microsoft.com/office/drawing/2014/main" id="{A1209928-7593-0E1D-A2D3-149C1A918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9" y="4204974"/>
            <a:ext cx="3071759" cy="2160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6973643-E0C8-1F8F-47E2-9031655AA130}"/>
              </a:ext>
            </a:extLst>
          </p:cNvPr>
          <p:cNvSpPr txBox="1"/>
          <p:nvPr/>
        </p:nvSpPr>
        <p:spPr>
          <a:xfrm>
            <a:off x="3237016" y="6492875"/>
            <a:ext cx="9263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dirty="0"/>
              <a:t>https://www.geeksforgeeks.org/machine-learning/activation-functions-neural-networks/</a:t>
            </a:r>
          </a:p>
        </p:txBody>
      </p:sp>
      <p:pic>
        <p:nvPicPr>
          <p:cNvPr id="35" name="Picture 34" descr="A graph with a line&#10;&#10;AI-generated content may be incorrect.">
            <a:extLst>
              <a:ext uri="{FF2B5EF4-FFF2-40B4-BE49-F238E27FC236}">
                <a16:creationId xmlns:a16="http://schemas.microsoft.com/office/drawing/2014/main" id="{91420EB4-F490-0580-9FE0-750AFBC242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777" y="4204974"/>
            <a:ext cx="3130667" cy="2160000"/>
          </a:xfrm>
          <a:prstGeom prst="rect">
            <a:avLst/>
          </a:prstGeom>
        </p:spPr>
      </p:pic>
      <p:pic>
        <p:nvPicPr>
          <p:cNvPr id="37" name="Picture 36" descr="A graph with a line&#10;&#10;AI-generated content may be incorrect.">
            <a:extLst>
              <a:ext uri="{FF2B5EF4-FFF2-40B4-BE49-F238E27FC236}">
                <a16:creationId xmlns:a16="http://schemas.microsoft.com/office/drawing/2014/main" id="{B4902C63-BB49-5414-BE19-1F64AAF14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3" y="4204974"/>
            <a:ext cx="3015551" cy="2160000"/>
          </a:xfrm>
          <a:prstGeom prst="rect">
            <a:avLst/>
          </a:prstGeom>
        </p:spPr>
      </p:pic>
      <p:pic>
        <p:nvPicPr>
          <p:cNvPr id="39" name="Picture 38" descr="A graph with a line&#10;&#10;AI-generated content may be incorrect.">
            <a:extLst>
              <a:ext uri="{FF2B5EF4-FFF2-40B4-BE49-F238E27FC236}">
                <a16:creationId xmlns:a16="http://schemas.microsoft.com/office/drawing/2014/main" id="{7E10F2EC-5341-6176-4649-74830FDD15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652" y="4204974"/>
            <a:ext cx="2825660" cy="2160000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3F68E5DB-B181-4183-3399-CDD95E2D5B3F}"/>
              </a:ext>
            </a:extLst>
          </p:cNvPr>
          <p:cNvSpPr/>
          <p:nvPr/>
        </p:nvSpPr>
        <p:spPr>
          <a:xfrm>
            <a:off x="5617678" y="2655714"/>
            <a:ext cx="924005" cy="9587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dirty="0">
                <a:solidFill>
                  <a:schemeClr val="bg1"/>
                </a:solidFill>
                <a:sym typeface="Symbol" panose="05050102010706020507" pitchFamily="18" charset="2"/>
              </a:rPr>
              <a:t>f(x)</a:t>
            </a:r>
            <a:endParaRPr lang="en-GB" sz="26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40FB494-87A7-6F94-09B2-E84A816D826B}"/>
              </a:ext>
            </a:extLst>
          </p:cNvPr>
          <p:cNvCxnSpPr/>
          <p:nvPr/>
        </p:nvCxnSpPr>
        <p:spPr>
          <a:xfrm>
            <a:off x="4820704" y="2431958"/>
            <a:ext cx="800519" cy="501917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7102D0E-302F-EFFA-C28E-9DFF2D59C472}"/>
              </a:ext>
            </a:extLst>
          </p:cNvPr>
          <p:cNvCxnSpPr>
            <a:cxnSpLocks/>
          </p:cNvCxnSpPr>
          <p:nvPr/>
        </p:nvCxnSpPr>
        <p:spPr>
          <a:xfrm>
            <a:off x="4718512" y="3150805"/>
            <a:ext cx="868649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ED5ACC7-9FA3-8608-9B5C-9023AD754D10}"/>
              </a:ext>
            </a:extLst>
          </p:cNvPr>
          <p:cNvCxnSpPr>
            <a:cxnSpLocks/>
          </p:cNvCxnSpPr>
          <p:nvPr/>
        </p:nvCxnSpPr>
        <p:spPr>
          <a:xfrm flipV="1">
            <a:off x="4816446" y="3363484"/>
            <a:ext cx="800519" cy="501917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0E3832D-D9AD-80AF-55E3-2C3C5E95B745}"/>
              </a:ext>
            </a:extLst>
          </p:cNvPr>
          <p:cNvCxnSpPr>
            <a:cxnSpLocks/>
          </p:cNvCxnSpPr>
          <p:nvPr/>
        </p:nvCxnSpPr>
        <p:spPr>
          <a:xfrm flipH="1">
            <a:off x="6938397" y="2793508"/>
            <a:ext cx="535090" cy="341569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469157A-F4C0-100F-A543-61C89DDE06E9}"/>
              </a:ext>
            </a:extLst>
          </p:cNvPr>
          <p:cNvCxnSpPr>
            <a:cxnSpLocks/>
          </p:cNvCxnSpPr>
          <p:nvPr/>
        </p:nvCxnSpPr>
        <p:spPr>
          <a:xfrm flipH="1">
            <a:off x="6604838" y="3150805"/>
            <a:ext cx="868649" cy="0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403E64D-EFD7-C1C6-7196-B456F5A03089}"/>
              </a:ext>
            </a:extLst>
          </p:cNvPr>
          <p:cNvCxnSpPr>
            <a:cxnSpLocks/>
          </p:cNvCxnSpPr>
          <p:nvPr/>
        </p:nvCxnSpPr>
        <p:spPr>
          <a:xfrm flipH="1" flipV="1">
            <a:off x="6929428" y="3161061"/>
            <a:ext cx="535090" cy="341569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5AA69AA-1F88-8042-2901-E03AAC13983F}"/>
              </a:ext>
            </a:extLst>
          </p:cNvPr>
          <p:cNvSpPr txBox="1"/>
          <p:nvPr/>
        </p:nvSpPr>
        <p:spPr>
          <a:xfrm>
            <a:off x="4296602" y="21935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1</a:t>
            </a:r>
            <a:endParaRPr lang="en-SE" b="1" baseline="-25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137A960-A88B-492F-9AC4-AD1BC15B68EE}"/>
              </a:ext>
            </a:extLst>
          </p:cNvPr>
          <p:cNvSpPr txBox="1"/>
          <p:nvPr/>
        </p:nvSpPr>
        <p:spPr>
          <a:xfrm>
            <a:off x="4309200" y="293522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2</a:t>
            </a:r>
            <a:endParaRPr lang="en-SE" b="1" baseline="-250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AA3B5CD-2B3C-13FF-0F06-118DE24475FB}"/>
              </a:ext>
            </a:extLst>
          </p:cNvPr>
          <p:cNvSpPr txBox="1"/>
          <p:nvPr/>
        </p:nvSpPr>
        <p:spPr>
          <a:xfrm>
            <a:off x="4296602" y="372292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3</a:t>
            </a:r>
            <a:endParaRPr lang="en-SE" b="1" baseline="-25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A697EC9-757F-05DF-F6E8-0ECD8CBEA34E}"/>
              </a:ext>
            </a:extLst>
          </p:cNvPr>
          <p:cNvSpPr txBox="1"/>
          <p:nvPr/>
        </p:nvSpPr>
        <p:spPr>
          <a:xfrm>
            <a:off x="5105220" y="2313628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en-US" b="1" baseline="-25000" dirty="0">
                <a:solidFill>
                  <a:srgbClr val="FF0000"/>
                </a:solidFill>
              </a:rPr>
              <a:t>1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0E3DB07-5846-2E21-F9AF-080BD0A9BC3D}"/>
              </a:ext>
            </a:extLst>
          </p:cNvPr>
          <p:cNvSpPr txBox="1"/>
          <p:nvPr/>
        </p:nvSpPr>
        <p:spPr>
          <a:xfrm>
            <a:off x="5117818" y="3055352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F839886-E05B-9EA0-40D2-30D74B790DF2}"/>
              </a:ext>
            </a:extLst>
          </p:cNvPr>
          <p:cNvSpPr txBox="1"/>
          <p:nvPr/>
        </p:nvSpPr>
        <p:spPr>
          <a:xfrm>
            <a:off x="5105220" y="3563347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F6A9F6D-FD6F-DD86-FE12-C837E9BD2FF4}"/>
              </a:ext>
            </a:extLst>
          </p:cNvPr>
          <p:cNvSpPr txBox="1"/>
          <p:nvPr/>
        </p:nvSpPr>
        <p:spPr>
          <a:xfrm flipH="1">
            <a:off x="6631900" y="2749209"/>
            <a:ext cx="1237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y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971A442-A5D3-46C5-1300-C8DC1FB494D3}"/>
              </a:ext>
            </a:extLst>
          </p:cNvPr>
          <p:cNvSpPr txBox="1"/>
          <p:nvPr/>
        </p:nvSpPr>
        <p:spPr>
          <a:xfrm>
            <a:off x="5466178" y="1909451"/>
            <a:ext cx="1227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Activation </a:t>
            </a:r>
          </a:p>
          <a:p>
            <a:pPr algn="ctr"/>
            <a:r>
              <a:rPr lang="en-US" dirty="0"/>
              <a:t>function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928813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15F2D-1F23-5EE5-1030-D5077DD27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BF00D-38B2-BE36-6E11-E6043E6D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7030A0"/>
                </a:solidFill>
              </a:rPr>
              <a:t>Activation functions are a crucial part of the network architecture</a:t>
            </a:r>
          </a:p>
        </p:txBody>
      </p:sp>
      <p:pic>
        <p:nvPicPr>
          <p:cNvPr id="31" name="Picture 30" descr="A graph with a line&#10;&#10;AI-generated content may be incorrect.">
            <a:extLst>
              <a:ext uri="{FF2B5EF4-FFF2-40B4-BE49-F238E27FC236}">
                <a16:creationId xmlns:a16="http://schemas.microsoft.com/office/drawing/2014/main" id="{7E7B2AB4-CC2F-89E4-A5F4-E7B1CD14F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9" y="4204974"/>
            <a:ext cx="3071759" cy="2160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FCCE57B-6E68-8FE2-F205-5C8855704EB3}"/>
              </a:ext>
            </a:extLst>
          </p:cNvPr>
          <p:cNvSpPr txBox="1"/>
          <p:nvPr/>
        </p:nvSpPr>
        <p:spPr>
          <a:xfrm>
            <a:off x="3237016" y="6492875"/>
            <a:ext cx="92639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dirty="0"/>
              <a:t>https://www.geeksforgeeks.org/machine-learning/activation-functions-neural-networks/</a:t>
            </a:r>
          </a:p>
        </p:txBody>
      </p:sp>
      <p:pic>
        <p:nvPicPr>
          <p:cNvPr id="35" name="Picture 34" descr="A graph with a line&#10;&#10;AI-generated content may be incorrect.">
            <a:extLst>
              <a:ext uri="{FF2B5EF4-FFF2-40B4-BE49-F238E27FC236}">
                <a16:creationId xmlns:a16="http://schemas.microsoft.com/office/drawing/2014/main" id="{FB558B6E-F049-AE25-88E9-B3DCE4A50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777" y="4204974"/>
            <a:ext cx="3130667" cy="2160000"/>
          </a:xfrm>
          <a:prstGeom prst="rect">
            <a:avLst/>
          </a:prstGeom>
        </p:spPr>
      </p:pic>
      <p:pic>
        <p:nvPicPr>
          <p:cNvPr id="37" name="Picture 36" descr="A graph with a line&#10;&#10;AI-generated content may be incorrect.">
            <a:extLst>
              <a:ext uri="{FF2B5EF4-FFF2-40B4-BE49-F238E27FC236}">
                <a16:creationId xmlns:a16="http://schemas.microsoft.com/office/drawing/2014/main" id="{5FACC5CF-F466-9B83-4ABB-786BC94D9D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73" y="4204974"/>
            <a:ext cx="3015551" cy="2160000"/>
          </a:xfrm>
          <a:prstGeom prst="rect">
            <a:avLst/>
          </a:prstGeom>
        </p:spPr>
      </p:pic>
      <p:pic>
        <p:nvPicPr>
          <p:cNvPr id="39" name="Picture 38" descr="A graph with a line&#10;&#10;AI-generated content may be incorrect.">
            <a:extLst>
              <a:ext uri="{FF2B5EF4-FFF2-40B4-BE49-F238E27FC236}">
                <a16:creationId xmlns:a16="http://schemas.microsoft.com/office/drawing/2014/main" id="{D8E3D1A2-1628-9268-68FB-2BDFC0E5D5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652" y="4204974"/>
            <a:ext cx="2825660" cy="2160000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D3565841-BE4B-CD02-9C86-9724D2A0920A}"/>
              </a:ext>
            </a:extLst>
          </p:cNvPr>
          <p:cNvSpPr/>
          <p:nvPr/>
        </p:nvSpPr>
        <p:spPr>
          <a:xfrm>
            <a:off x="5617678" y="2655714"/>
            <a:ext cx="924005" cy="9587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dirty="0">
                <a:solidFill>
                  <a:schemeClr val="bg1"/>
                </a:solidFill>
                <a:sym typeface="Symbol" panose="05050102010706020507" pitchFamily="18" charset="2"/>
              </a:rPr>
              <a:t>f(x)</a:t>
            </a:r>
            <a:endParaRPr lang="en-GB" sz="26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D751333-078C-7414-59C4-75FBECF1C87D}"/>
              </a:ext>
            </a:extLst>
          </p:cNvPr>
          <p:cNvCxnSpPr/>
          <p:nvPr/>
        </p:nvCxnSpPr>
        <p:spPr>
          <a:xfrm>
            <a:off x="4820704" y="2431958"/>
            <a:ext cx="800519" cy="501917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58CDD1F-6D90-5BC2-CF55-BE00A53D39CA}"/>
              </a:ext>
            </a:extLst>
          </p:cNvPr>
          <p:cNvCxnSpPr>
            <a:cxnSpLocks/>
          </p:cNvCxnSpPr>
          <p:nvPr/>
        </p:nvCxnSpPr>
        <p:spPr>
          <a:xfrm>
            <a:off x="4718512" y="3150805"/>
            <a:ext cx="868649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7A712F9-8A29-92D6-EFA1-CBC2B0EDAF7A}"/>
              </a:ext>
            </a:extLst>
          </p:cNvPr>
          <p:cNvCxnSpPr>
            <a:cxnSpLocks/>
          </p:cNvCxnSpPr>
          <p:nvPr/>
        </p:nvCxnSpPr>
        <p:spPr>
          <a:xfrm flipV="1">
            <a:off x="4816446" y="3363484"/>
            <a:ext cx="800519" cy="501917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3660F37-0603-8DDD-5155-E26E6F7CF5EB}"/>
              </a:ext>
            </a:extLst>
          </p:cNvPr>
          <p:cNvCxnSpPr>
            <a:cxnSpLocks/>
          </p:cNvCxnSpPr>
          <p:nvPr/>
        </p:nvCxnSpPr>
        <p:spPr>
          <a:xfrm flipH="1">
            <a:off x="6938397" y="2793508"/>
            <a:ext cx="535090" cy="341569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740FF69-11F9-C3CE-7691-BE863B85CA05}"/>
              </a:ext>
            </a:extLst>
          </p:cNvPr>
          <p:cNvCxnSpPr>
            <a:cxnSpLocks/>
          </p:cNvCxnSpPr>
          <p:nvPr/>
        </p:nvCxnSpPr>
        <p:spPr>
          <a:xfrm flipH="1">
            <a:off x="6604838" y="3150805"/>
            <a:ext cx="868649" cy="0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79BB4C3-1001-3172-4E4B-D7596717E5D7}"/>
              </a:ext>
            </a:extLst>
          </p:cNvPr>
          <p:cNvCxnSpPr>
            <a:cxnSpLocks/>
          </p:cNvCxnSpPr>
          <p:nvPr/>
        </p:nvCxnSpPr>
        <p:spPr>
          <a:xfrm flipH="1" flipV="1">
            <a:off x="6929428" y="3161061"/>
            <a:ext cx="535090" cy="341569"/>
          </a:xfrm>
          <a:prstGeom prst="straightConnector1">
            <a:avLst/>
          </a:prstGeom>
          <a:ln w="38100">
            <a:solidFill>
              <a:schemeClr val="tx2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65E83FF5-2A66-8E4A-B100-E04A85BF5CB0}"/>
              </a:ext>
            </a:extLst>
          </p:cNvPr>
          <p:cNvSpPr txBox="1"/>
          <p:nvPr/>
        </p:nvSpPr>
        <p:spPr>
          <a:xfrm>
            <a:off x="4296602" y="219350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1</a:t>
            </a:r>
            <a:endParaRPr lang="en-SE" b="1" baseline="-25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F7FFE94-969C-4E67-B7F7-A58FE4B77188}"/>
              </a:ext>
            </a:extLst>
          </p:cNvPr>
          <p:cNvSpPr txBox="1"/>
          <p:nvPr/>
        </p:nvSpPr>
        <p:spPr>
          <a:xfrm>
            <a:off x="4309200" y="293522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2</a:t>
            </a:r>
            <a:endParaRPr lang="en-SE" b="1" baseline="-250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AFFA7C5-A0D3-13BA-97C7-8E30477D9B03}"/>
              </a:ext>
            </a:extLst>
          </p:cNvPr>
          <p:cNvSpPr txBox="1"/>
          <p:nvPr/>
        </p:nvSpPr>
        <p:spPr>
          <a:xfrm>
            <a:off x="4296602" y="3722923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X</a:t>
            </a:r>
            <a:r>
              <a:rPr lang="en-US" b="1" baseline="-25000" dirty="0"/>
              <a:t>3</a:t>
            </a:r>
            <a:endParaRPr lang="en-SE" b="1" baseline="-25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777175-77A4-2638-1CFF-0B8B68F9075A}"/>
              </a:ext>
            </a:extLst>
          </p:cNvPr>
          <p:cNvSpPr txBox="1"/>
          <p:nvPr/>
        </p:nvSpPr>
        <p:spPr>
          <a:xfrm>
            <a:off x="5105220" y="2313628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en-US" b="1" baseline="-25000" dirty="0">
                <a:solidFill>
                  <a:srgbClr val="FF0000"/>
                </a:solidFill>
              </a:rPr>
              <a:t>1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57125CE-4695-3797-FABA-DC291A4F5322}"/>
              </a:ext>
            </a:extLst>
          </p:cNvPr>
          <p:cNvSpPr txBox="1"/>
          <p:nvPr/>
        </p:nvSpPr>
        <p:spPr>
          <a:xfrm>
            <a:off x="5117818" y="3055352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en-US" b="1" baseline="-25000" dirty="0">
                <a:solidFill>
                  <a:srgbClr val="FF0000"/>
                </a:solidFill>
              </a:rPr>
              <a:t>2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DE5D4BD-8B9A-858F-8122-127724A127BD}"/>
              </a:ext>
            </a:extLst>
          </p:cNvPr>
          <p:cNvSpPr txBox="1"/>
          <p:nvPr/>
        </p:nvSpPr>
        <p:spPr>
          <a:xfrm>
            <a:off x="5105220" y="3563347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w</a:t>
            </a:r>
            <a:r>
              <a:rPr lang="en-US" b="1" baseline="-25000" dirty="0">
                <a:solidFill>
                  <a:srgbClr val="FF0000"/>
                </a:solidFill>
              </a:rPr>
              <a:t>3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42DB00E-6C9F-01A5-BFC2-425CF7A9B92C}"/>
              </a:ext>
            </a:extLst>
          </p:cNvPr>
          <p:cNvSpPr txBox="1"/>
          <p:nvPr/>
        </p:nvSpPr>
        <p:spPr>
          <a:xfrm flipH="1">
            <a:off x="6631900" y="2749209"/>
            <a:ext cx="1237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y</a:t>
            </a:r>
            <a:endParaRPr lang="en-SE" b="1" baseline="-25000" dirty="0">
              <a:solidFill>
                <a:srgbClr val="FF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0F35D74-4B1D-5DFD-90D8-A036A9C9754B}"/>
              </a:ext>
            </a:extLst>
          </p:cNvPr>
          <p:cNvSpPr txBox="1"/>
          <p:nvPr/>
        </p:nvSpPr>
        <p:spPr>
          <a:xfrm>
            <a:off x="5466178" y="1909451"/>
            <a:ext cx="12270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Activation </a:t>
            </a:r>
          </a:p>
          <a:p>
            <a:pPr algn="ctr"/>
            <a:r>
              <a:rPr lang="en-US" dirty="0"/>
              <a:t>function</a:t>
            </a:r>
            <a:endParaRPr lang="en-S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1A78E3-E37C-080A-1E6F-5732BCF4FF36}"/>
              </a:ext>
            </a:extLst>
          </p:cNvPr>
          <p:cNvSpPr txBox="1"/>
          <p:nvPr/>
        </p:nvSpPr>
        <p:spPr>
          <a:xfrm>
            <a:off x="5001095" y="4833095"/>
            <a:ext cx="2416046" cy="64633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Non-linear</a:t>
            </a:r>
            <a:endParaRPr lang="en-SE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139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EFCE4-86FA-BB86-272E-467B28B30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036D5-0B09-076D-3440-336D9A0AF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7517A1-5483-9DA2-3F61-70175E8EC9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27" t="41389" r="51137" b="20943"/>
          <a:stretch/>
        </p:blipFill>
        <p:spPr>
          <a:xfrm>
            <a:off x="208039" y="2757477"/>
            <a:ext cx="1579032" cy="15829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1238764-9D37-3C4A-6360-5B785E712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404" y="2757477"/>
            <a:ext cx="2967233" cy="1582922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4EF915AC-34B7-4AC1-48DC-7B0C05ECCCE2}"/>
              </a:ext>
            </a:extLst>
          </p:cNvPr>
          <p:cNvSpPr/>
          <p:nvPr/>
        </p:nvSpPr>
        <p:spPr>
          <a:xfrm>
            <a:off x="1965500" y="3056209"/>
            <a:ext cx="987475" cy="10381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C4F3AB8C-4D3D-78F5-D9CE-3A9F41FC7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How to train a neural network…</a:t>
            </a:r>
            <a:endParaRPr lang="en-SE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358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27CF7-2E33-D23E-E5EA-937D09E80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FC653-8AF9-020E-7692-DE69CAE7C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468F8A-A30C-B37D-298D-D9D549F84F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27" t="41389" r="51137" b="20943"/>
          <a:stretch/>
        </p:blipFill>
        <p:spPr>
          <a:xfrm>
            <a:off x="208039" y="2757477"/>
            <a:ext cx="1579032" cy="15829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F981AE-B4B5-F72B-51F6-E2BA58069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404" y="2757477"/>
            <a:ext cx="2967233" cy="1582922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AEB2471F-AD72-523B-7A57-AB56E5875159}"/>
              </a:ext>
            </a:extLst>
          </p:cNvPr>
          <p:cNvSpPr/>
          <p:nvPr/>
        </p:nvSpPr>
        <p:spPr>
          <a:xfrm>
            <a:off x="1965500" y="3056209"/>
            <a:ext cx="987475" cy="10381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1D87C32D-54FC-3197-A0DF-169ED7C2B60E}"/>
              </a:ext>
            </a:extLst>
          </p:cNvPr>
          <p:cNvSpPr/>
          <p:nvPr/>
        </p:nvSpPr>
        <p:spPr>
          <a:xfrm>
            <a:off x="6277066" y="3052550"/>
            <a:ext cx="987475" cy="10381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3FB82B-D9B2-C702-C8E8-570F5D02B7CA}"/>
              </a:ext>
            </a:extLst>
          </p:cNvPr>
          <p:cNvSpPr txBox="1"/>
          <p:nvPr/>
        </p:nvSpPr>
        <p:spPr>
          <a:xfrm>
            <a:off x="7331887" y="3318104"/>
            <a:ext cx="1170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Output</a:t>
            </a:r>
            <a:endParaRPr lang="en-SE" sz="2400" b="1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46F0BF11-2B94-BB62-59FB-D691E5E4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How to train a neural network…</a:t>
            </a:r>
            <a:endParaRPr lang="en-SE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563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93242-5B87-B23F-BBB0-A4029458C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46B34-0863-44D1-8009-5821CD7C9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4EE0CA-865F-1578-6984-9505138102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27" t="41389" r="51137" b="20943"/>
          <a:stretch/>
        </p:blipFill>
        <p:spPr>
          <a:xfrm>
            <a:off x="208039" y="2757477"/>
            <a:ext cx="1579032" cy="15829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32B454-936A-018C-D6DF-9FECADA24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404" y="2757477"/>
            <a:ext cx="2967233" cy="1582922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A3930E36-CA12-D7BE-B6D9-EB9F5D7966EC}"/>
              </a:ext>
            </a:extLst>
          </p:cNvPr>
          <p:cNvSpPr/>
          <p:nvPr/>
        </p:nvSpPr>
        <p:spPr>
          <a:xfrm>
            <a:off x="1965500" y="3056209"/>
            <a:ext cx="987475" cy="10381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20CBAA8-60B3-A05C-E85F-1A3F82FC741F}"/>
              </a:ext>
            </a:extLst>
          </p:cNvPr>
          <p:cNvSpPr/>
          <p:nvPr/>
        </p:nvSpPr>
        <p:spPr>
          <a:xfrm>
            <a:off x="6277066" y="3052550"/>
            <a:ext cx="987475" cy="10381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326733-59DF-A0CE-F050-844052893898}"/>
              </a:ext>
            </a:extLst>
          </p:cNvPr>
          <p:cNvSpPr txBox="1"/>
          <p:nvPr/>
        </p:nvSpPr>
        <p:spPr>
          <a:xfrm>
            <a:off x="9670114" y="3133439"/>
            <a:ext cx="25170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Error calculation</a:t>
            </a:r>
          </a:p>
          <a:p>
            <a:r>
              <a:rPr lang="en-US" sz="2400" b="1" dirty="0"/>
              <a:t> (Loss function)</a:t>
            </a:r>
            <a:endParaRPr lang="en-SE" sz="2400" b="1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42FEABE-2F18-D660-8D4A-84C2648C0CBC}"/>
              </a:ext>
            </a:extLst>
          </p:cNvPr>
          <p:cNvSpPr/>
          <p:nvPr/>
        </p:nvSpPr>
        <p:spPr>
          <a:xfrm>
            <a:off x="8663731" y="3029864"/>
            <a:ext cx="987475" cy="10381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D60C1-0F76-D8D5-9EE2-41540C3856B4}"/>
              </a:ext>
            </a:extLst>
          </p:cNvPr>
          <p:cNvSpPr txBox="1"/>
          <p:nvPr/>
        </p:nvSpPr>
        <p:spPr>
          <a:xfrm>
            <a:off x="7331887" y="3318104"/>
            <a:ext cx="1170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Output</a:t>
            </a:r>
            <a:endParaRPr lang="en-SE" sz="2400" b="1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C430278C-B18D-1002-DA94-7CE9B6257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How to train a neural network…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125893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9872E-C9CD-D041-7206-8F3DB669B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Loss function is chosen depending on the task</a:t>
            </a:r>
            <a:endParaRPr lang="en-SE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46372-7145-0CDB-DB4B-5E7CE740B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Classification: </a:t>
            </a:r>
            <a:r>
              <a:rPr lang="sv-SE" dirty="0"/>
              <a:t>Binary Cross-Entropy, Categorical Cross Entropy</a:t>
            </a:r>
            <a:endParaRPr lang="en-US" dirty="0"/>
          </a:p>
          <a:p>
            <a:r>
              <a:rPr lang="en-US" dirty="0"/>
              <a:t>Regression: </a:t>
            </a:r>
            <a:r>
              <a:rPr lang="sv-SE" dirty="0"/>
              <a:t>Mean Squared Error (MSE), Mean Absolute Error (MAE)</a:t>
            </a:r>
          </a:p>
          <a:p>
            <a:r>
              <a:rPr lang="sv-SE" dirty="0"/>
              <a:t>…</a:t>
            </a:r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r>
              <a:rPr lang="sv-SE" sz="4000" b="1" dirty="0">
                <a:solidFill>
                  <a:srgbClr val="C00000"/>
                </a:solidFill>
              </a:rPr>
              <a:t>Loss function = measure of success</a:t>
            </a:r>
            <a:endParaRPr lang="en-SE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43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00ABE-FBA0-B8B9-CFE3-2CBF3DD3B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55F1A-931D-7504-D514-43519ACDA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7030A0"/>
                </a:solidFill>
              </a:rPr>
              <a:t>Weights and other parameters are </a:t>
            </a:r>
            <a:r>
              <a:rPr lang="en-GB" u="sng" dirty="0">
                <a:solidFill>
                  <a:srgbClr val="7030A0"/>
                </a:solidFill>
              </a:rPr>
              <a:t>repeatedly </a:t>
            </a:r>
            <a:r>
              <a:rPr lang="en-GB" dirty="0">
                <a:solidFill>
                  <a:srgbClr val="7030A0"/>
                </a:solidFill>
              </a:rPr>
              <a:t>adjusted to reduce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B399D-A276-84C0-4D66-14C4195D8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65E33D-B92E-A821-EF6C-804494D923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27" t="41389" r="51137" b="20943"/>
          <a:stretch/>
        </p:blipFill>
        <p:spPr>
          <a:xfrm>
            <a:off x="208039" y="2757477"/>
            <a:ext cx="1579032" cy="15829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5342DBA-5085-BDC7-C38D-4D661B130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404" y="2757477"/>
            <a:ext cx="2967233" cy="1582922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D15B8741-58B5-C5B7-C5E9-4AB5C31DD364}"/>
              </a:ext>
            </a:extLst>
          </p:cNvPr>
          <p:cNvSpPr/>
          <p:nvPr/>
        </p:nvSpPr>
        <p:spPr>
          <a:xfrm>
            <a:off x="1965500" y="3056209"/>
            <a:ext cx="987475" cy="10381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98B2D4F-3538-B560-28C3-6AB73894EB65}"/>
              </a:ext>
            </a:extLst>
          </p:cNvPr>
          <p:cNvSpPr/>
          <p:nvPr/>
        </p:nvSpPr>
        <p:spPr>
          <a:xfrm>
            <a:off x="6277066" y="3052550"/>
            <a:ext cx="987475" cy="10381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C264EE-357E-7FE0-D334-F136C8FF3EB6}"/>
              </a:ext>
            </a:extLst>
          </p:cNvPr>
          <p:cNvSpPr txBox="1"/>
          <p:nvPr/>
        </p:nvSpPr>
        <p:spPr>
          <a:xfrm>
            <a:off x="9670114" y="3133439"/>
            <a:ext cx="25170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Error calculation</a:t>
            </a:r>
          </a:p>
          <a:p>
            <a:r>
              <a:rPr lang="en-US" sz="2400" b="1" dirty="0"/>
              <a:t> (Loss function)</a:t>
            </a:r>
            <a:endParaRPr lang="en-SE" sz="2400" b="1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CF74BDE-6A4C-72E2-BA00-9BC6AB3F0DB5}"/>
              </a:ext>
            </a:extLst>
          </p:cNvPr>
          <p:cNvSpPr/>
          <p:nvPr/>
        </p:nvSpPr>
        <p:spPr>
          <a:xfrm>
            <a:off x="8663731" y="3029864"/>
            <a:ext cx="987475" cy="1038148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54A8AE-A078-C50E-40A9-97B96BE6F2DA}"/>
              </a:ext>
            </a:extLst>
          </p:cNvPr>
          <p:cNvSpPr txBox="1"/>
          <p:nvPr/>
        </p:nvSpPr>
        <p:spPr>
          <a:xfrm>
            <a:off x="7331887" y="3318104"/>
            <a:ext cx="1170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Output</a:t>
            </a:r>
            <a:endParaRPr lang="en-SE" sz="2400" b="1" dirty="0"/>
          </a:p>
        </p:txBody>
      </p:sp>
      <p:sp>
        <p:nvSpPr>
          <p:cNvPr id="12" name="Arrow: Curved Left 11">
            <a:extLst>
              <a:ext uri="{FF2B5EF4-FFF2-40B4-BE49-F238E27FC236}">
                <a16:creationId xmlns:a16="http://schemas.microsoft.com/office/drawing/2014/main" id="{2102BB44-86D6-5D21-01DF-A4E940765512}"/>
              </a:ext>
            </a:extLst>
          </p:cNvPr>
          <p:cNvSpPr/>
          <p:nvPr/>
        </p:nvSpPr>
        <p:spPr>
          <a:xfrm rot="5400000">
            <a:off x="7170228" y="2552747"/>
            <a:ext cx="1650112" cy="5475062"/>
          </a:xfrm>
          <a:prstGeom prst="curved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3" name="Arrow: Curved Left 12">
            <a:extLst>
              <a:ext uri="{FF2B5EF4-FFF2-40B4-BE49-F238E27FC236}">
                <a16:creationId xmlns:a16="http://schemas.microsoft.com/office/drawing/2014/main" id="{5292D151-1B8D-A528-76F2-D05793837414}"/>
              </a:ext>
            </a:extLst>
          </p:cNvPr>
          <p:cNvSpPr/>
          <p:nvPr/>
        </p:nvSpPr>
        <p:spPr>
          <a:xfrm rot="5400000">
            <a:off x="6673699" y="2788969"/>
            <a:ext cx="1650112" cy="5475062"/>
          </a:xfrm>
          <a:prstGeom prst="curved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593C08ED-5971-0115-0D26-53CF9D89ED6C}"/>
              </a:ext>
            </a:extLst>
          </p:cNvPr>
          <p:cNvSpPr/>
          <p:nvPr/>
        </p:nvSpPr>
        <p:spPr>
          <a:xfrm rot="5400000">
            <a:off x="6161408" y="3036176"/>
            <a:ext cx="1650112" cy="5475062"/>
          </a:xfrm>
          <a:prstGeom prst="curvedLef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BAB005-44CE-1FBA-70E7-8B6052056848}"/>
              </a:ext>
            </a:extLst>
          </p:cNvPr>
          <p:cNvSpPr txBox="1"/>
          <p:nvPr/>
        </p:nvSpPr>
        <p:spPr>
          <a:xfrm>
            <a:off x="9165520" y="6003934"/>
            <a:ext cx="29039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Adjustment</a:t>
            </a:r>
            <a:endParaRPr lang="en-SE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029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7B605-9FD1-5C6F-8FE9-D386E1A12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How to find the best AI model/system</a:t>
            </a:r>
            <a:endParaRPr lang="en-SE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44581-B5F2-D438-0E07-2CAA226F9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AI model = </a:t>
            </a:r>
            <a:r>
              <a:rPr lang="en-SE" dirty="0"/>
              <a:t>the learned computational structure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AI system = integration of model(s) into a larger structure (data, processing pipelines, data, etc.)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Simple first: baseline</a:t>
            </a:r>
          </a:p>
          <a:p>
            <a:pPr marL="0" indent="0">
              <a:buNone/>
            </a:pPr>
            <a:r>
              <a:rPr lang="en-US" dirty="0"/>
              <a:t>→ Test multiple architectures for models and systems</a:t>
            </a:r>
          </a:p>
          <a:p>
            <a:pPr marL="0" indent="0">
              <a:buNone/>
            </a:pPr>
            <a:r>
              <a:rPr lang="en-US" dirty="0"/>
              <a:t>→ Gradual optimization</a:t>
            </a:r>
            <a:endParaRPr lang="en-SE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BF35D0D-CF0D-9BA7-894B-9E9C637406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6691353"/>
              </p:ext>
            </p:extLst>
          </p:nvPr>
        </p:nvGraphicFramePr>
        <p:xfrm>
          <a:off x="7164474" y="3285811"/>
          <a:ext cx="5759045" cy="3400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2307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71920-63B7-2FCC-AE9F-41F12722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1A1FE-D888-6313-0C9F-F571F48810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40490"/>
            <a:ext cx="5181600" cy="4895850"/>
          </a:xfrm>
          <a:solidFill>
            <a:srgbClr val="FFC000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000" b="1" dirty="0"/>
              <a:t>Supervised </a:t>
            </a:r>
          </a:p>
          <a:p>
            <a:pPr marL="0" indent="0" algn="ctr">
              <a:buNone/>
            </a:pPr>
            <a:r>
              <a:rPr lang="en-US" sz="4000" b="1" dirty="0"/>
              <a:t>learning</a:t>
            </a:r>
          </a:p>
          <a:p>
            <a:pPr marL="0" indent="0" algn="ctr">
              <a:buNone/>
            </a:pPr>
            <a:r>
              <a:rPr lang="en-US" dirty="0"/>
              <a:t>Labeled data (</a:t>
            </a:r>
            <a:r>
              <a:rPr lang="en-US" dirty="0" err="1"/>
              <a:t>x,y</a:t>
            </a:r>
            <a:r>
              <a:rPr lang="en-US" dirty="0"/>
              <a:t>)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Defined target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Aim: mapping function x -&gt; y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Common uses: regression, classification</a:t>
            </a:r>
          </a:p>
          <a:p>
            <a:pPr marL="0" indent="0" algn="ctr">
              <a:buNone/>
            </a:pPr>
            <a:endParaRPr lang="en-US" sz="3000" dirty="0"/>
          </a:p>
          <a:p>
            <a:pPr marL="0" indent="0" algn="ctr">
              <a:buNone/>
            </a:pPr>
            <a:endParaRPr lang="en-SE" sz="3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2E54D-E8EF-C258-3872-886F9489A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40490"/>
            <a:ext cx="5181600" cy="4895850"/>
          </a:xfrm>
          <a:solidFill>
            <a:srgbClr val="00B0F0"/>
          </a:solidFill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000" b="1" dirty="0"/>
              <a:t>Unsupervised </a:t>
            </a:r>
          </a:p>
          <a:p>
            <a:pPr marL="0" indent="0" algn="ctr">
              <a:buNone/>
            </a:pPr>
            <a:r>
              <a:rPr lang="en-US" sz="4000" b="1" dirty="0"/>
              <a:t>learning</a:t>
            </a:r>
          </a:p>
          <a:p>
            <a:pPr marL="0" indent="0" algn="ctr">
              <a:buNone/>
            </a:pPr>
            <a:r>
              <a:rPr lang="en-US" dirty="0"/>
              <a:t>Unlabeled data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No defined target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Aim: Learn structure of the data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Common uses: clustering, dimensionality reduction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E0EE0F-34A9-83FF-94AC-E76271E29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AI can be trained in multiple ways</a:t>
            </a:r>
            <a:endParaRPr lang="en-SE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7932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544BA-DD9E-1139-A813-9D240E411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Supervised learning</a:t>
            </a:r>
            <a:endParaRPr lang="en-SE" dirty="0">
              <a:solidFill>
                <a:srgbClr val="7030A0"/>
              </a:solidFill>
            </a:endParaRPr>
          </a:p>
        </p:txBody>
      </p:sp>
      <p:pic>
        <p:nvPicPr>
          <p:cNvPr id="6" name="Content Placeholder 5" descr="A close-up of a plant&#10;&#10;AI-generated content may be incorrect.">
            <a:extLst>
              <a:ext uri="{FF2B5EF4-FFF2-40B4-BE49-F238E27FC236}">
                <a16:creationId xmlns:a16="http://schemas.microsoft.com/office/drawing/2014/main" id="{E8D5F2FF-14AC-77C6-7021-E598ED5988E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987" y="1825625"/>
            <a:ext cx="3218445" cy="4351338"/>
          </a:xfr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782BA07E-443C-F627-F87E-981FACC57875}"/>
              </a:ext>
            </a:extLst>
          </p:cNvPr>
          <p:cNvSpPr/>
          <p:nvPr/>
        </p:nvSpPr>
        <p:spPr>
          <a:xfrm>
            <a:off x="6541507" y="3783724"/>
            <a:ext cx="1114096" cy="58857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B806E-FE3A-E0CE-AB4F-B82D014C3C47}"/>
              </a:ext>
            </a:extLst>
          </p:cNvPr>
          <p:cNvSpPr txBox="1"/>
          <p:nvPr/>
        </p:nvSpPr>
        <p:spPr>
          <a:xfrm>
            <a:off x="7873905" y="3724070"/>
            <a:ext cx="10818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Oak</a:t>
            </a:r>
            <a:endParaRPr lang="en-SE" sz="4000" dirty="0"/>
          </a:p>
        </p:txBody>
      </p:sp>
    </p:spTree>
    <p:extLst>
      <p:ext uri="{BB962C8B-B14F-4D97-AF65-F5344CB8AC3E}">
        <p14:creationId xmlns:p14="http://schemas.microsoft.com/office/powerpoint/2010/main" val="1853531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7386741-02E4-DCE1-9333-05A8F2C1E013}"/>
              </a:ext>
            </a:extLst>
          </p:cNvPr>
          <p:cNvSpPr/>
          <p:nvPr/>
        </p:nvSpPr>
        <p:spPr>
          <a:xfrm>
            <a:off x="7194621" y="273079"/>
            <a:ext cx="4879392" cy="293845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23" name="Content Placeholder 10" descr="Close-up of a pine tree branch&#10;&#10;AI-generated content may be incorrect.">
            <a:extLst>
              <a:ext uri="{FF2B5EF4-FFF2-40B4-BE49-F238E27FC236}">
                <a16:creationId xmlns:a16="http://schemas.microsoft.com/office/drawing/2014/main" id="{1F09E485-F597-463C-A4EE-10D11EEF2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0401" y="4017579"/>
            <a:ext cx="2503056" cy="16645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F042ED-383C-0E18-47B0-6CE978E36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213" y="48881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Unsupervised learning</a:t>
            </a:r>
            <a:endParaRPr lang="en-SE" dirty="0">
              <a:solidFill>
                <a:srgbClr val="7030A0"/>
              </a:solidFill>
            </a:endParaRPr>
          </a:p>
        </p:txBody>
      </p:sp>
      <p:pic>
        <p:nvPicPr>
          <p:cNvPr id="7" name="Content Placeholder 5" descr="A close-up of a plant&#10;&#10;AI-generated content may be incorrect.">
            <a:extLst>
              <a:ext uri="{FF2B5EF4-FFF2-40B4-BE49-F238E27FC236}">
                <a16:creationId xmlns:a16="http://schemas.microsoft.com/office/drawing/2014/main" id="{FF3B3EBD-B99B-1BDC-2071-4690D2BA2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7" y="1660713"/>
            <a:ext cx="1565563" cy="2116642"/>
          </a:xfrm>
          <a:prstGeom prst="rect">
            <a:avLst/>
          </a:prstGeom>
        </p:spPr>
      </p:pic>
      <p:pic>
        <p:nvPicPr>
          <p:cNvPr id="11" name="Content Placeholder 10" descr="Close-up of a pine tree branch&#10;&#10;AI-generated content may be incorrect.">
            <a:extLst>
              <a:ext uri="{FF2B5EF4-FFF2-40B4-BE49-F238E27FC236}">
                <a16:creationId xmlns:a16="http://schemas.microsoft.com/office/drawing/2014/main" id="{099F4A67-38BD-B386-A080-C8EC57C06D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337" y="4906004"/>
            <a:ext cx="2503056" cy="1664532"/>
          </a:xfrm>
        </p:spPr>
      </p:pic>
      <p:pic>
        <p:nvPicPr>
          <p:cNvPr id="13" name="Picture 12" descr="Close-up of a pine tree branch&#10;&#10;AI-generated content may be incorrect.">
            <a:extLst>
              <a:ext uri="{FF2B5EF4-FFF2-40B4-BE49-F238E27FC236}">
                <a16:creationId xmlns:a16="http://schemas.microsoft.com/office/drawing/2014/main" id="{4B653324-163C-D304-973E-2B39AA80B1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14293" y="1152626"/>
            <a:ext cx="1408457" cy="2112686"/>
          </a:xfrm>
          <a:prstGeom prst="rect">
            <a:avLst/>
          </a:prstGeom>
        </p:spPr>
      </p:pic>
      <p:pic>
        <p:nvPicPr>
          <p:cNvPr id="15" name="Picture 14" descr="Close-up of a pine tree branch&#10;&#10;AI-generated content may be incorrect.">
            <a:extLst>
              <a:ext uri="{FF2B5EF4-FFF2-40B4-BE49-F238E27FC236}">
                <a16:creationId xmlns:a16="http://schemas.microsoft.com/office/drawing/2014/main" id="{57F877C4-9387-6E73-0E62-9ADBA2D629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29" y="4861803"/>
            <a:ext cx="2337247" cy="1752935"/>
          </a:xfrm>
          <a:prstGeom prst="rect">
            <a:avLst/>
          </a:prstGeom>
        </p:spPr>
      </p:pic>
      <p:pic>
        <p:nvPicPr>
          <p:cNvPr id="17" name="Picture 16" descr="A close up of a leaf&#10;&#10;AI-generated content may be incorrect.">
            <a:extLst>
              <a:ext uri="{FF2B5EF4-FFF2-40B4-BE49-F238E27FC236}">
                <a16:creationId xmlns:a16="http://schemas.microsoft.com/office/drawing/2014/main" id="{E204DB8E-3936-A2D5-7D37-F1DC21617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555" y="3357717"/>
            <a:ext cx="1565563" cy="1174172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7A3281C3-5602-9A89-1D4E-D063C2053708}"/>
              </a:ext>
            </a:extLst>
          </p:cNvPr>
          <p:cNvSpPr/>
          <p:nvPr/>
        </p:nvSpPr>
        <p:spPr>
          <a:xfrm>
            <a:off x="5814883" y="3180087"/>
            <a:ext cx="1114096" cy="58857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19" name="Content Placeholder 5" descr="A close-up of a plant&#10;&#10;AI-generated content may be incorrect.">
            <a:extLst>
              <a:ext uri="{FF2B5EF4-FFF2-40B4-BE49-F238E27FC236}">
                <a16:creationId xmlns:a16="http://schemas.microsoft.com/office/drawing/2014/main" id="{00707EAD-192A-40E7-7BEA-ACE8C54C7B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848" y="1002684"/>
            <a:ext cx="1565563" cy="2116642"/>
          </a:xfrm>
          <a:prstGeom prst="rect">
            <a:avLst/>
          </a:prstGeom>
        </p:spPr>
      </p:pic>
      <p:pic>
        <p:nvPicPr>
          <p:cNvPr id="20" name="Picture 19" descr="A close up of a leaf&#10;&#10;AI-generated content may be incorrect.">
            <a:extLst>
              <a:ext uri="{FF2B5EF4-FFF2-40B4-BE49-F238E27FC236}">
                <a16:creationId xmlns:a16="http://schemas.microsoft.com/office/drawing/2014/main" id="{358F5DA4-B204-9A9F-054F-4C9C010339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192" y="516516"/>
            <a:ext cx="1565563" cy="1174172"/>
          </a:xfrm>
          <a:prstGeom prst="rect">
            <a:avLst/>
          </a:prstGeom>
        </p:spPr>
      </p:pic>
      <p:pic>
        <p:nvPicPr>
          <p:cNvPr id="21" name="Picture 20" descr="Close-up of a pine tree branch&#10;&#10;AI-generated content may be incorrect.">
            <a:extLst>
              <a:ext uri="{FF2B5EF4-FFF2-40B4-BE49-F238E27FC236}">
                <a16:creationId xmlns:a16="http://schemas.microsoft.com/office/drawing/2014/main" id="{31B8CCDC-F59D-C0B9-7935-0870BB23B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50402" y="4553890"/>
            <a:ext cx="1408457" cy="2112686"/>
          </a:xfrm>
          <a:prstGeom prst="rect">
            <a:avLst/>
          </a:prstGeom>
        </p:spPr>
      </p:pic>
      <p:pic>
        <p:nvPicPr>
          <p:cNvPr id="22" name="Picture 21" descr="Close-up of a pine tree branch&#10;&#10;AI-generated content may be incorrect.">
            <a:extLst>
              <a:ext uri="{FF2B5EF4-FFF2-40B4-BE49-F238E27FC236}">
                <a16:creationId xmlns:a16="http://schemas.microsoft.com/office/drawing/2014/main" id="{1E843647-FCC0-A8E0-3730-A38DE81AE8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693" y="4733765"/>
            <a:ext cx="2337247" cy="1752935"/>
          </a:xfrm>
          <a:prstGeom prst="rect">
            <a:avLst/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E8323F2-05E3-9533-748B-C49B8B45FA2E}"/>
              </a:ext>
            </a:extLst>
          </p:cNvPr>
          <p:cNvSpPr/>
          <p:nvPr/>
        </p:nvSpPr>
        <p:spPr>
          <a:xfrm>
            <a:off x="7194621" y="3843885"/>
            <a:ext cx="4879392" cy="293845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9110615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7F836-C7E2-7AA8-D867-C8B49F31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Other learning paradigms</a:t>
            </a:r>
            <a:endParaRPr lang="en-SE" dirty="0">
              <a:solidFill>
                <a:srgbClr val="7030A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6880941-9932-54E3-6436-983F9849F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Semi-supervised learning</a:t>
            </a:r>
            <a:r>
              <a:rPr lang="en-US" dirty="0"/>
              <a:t>: learning from a mix of labeled and unlabeled data</a:t>
            </a:r>
          </a:p>
          <a:p>
            <a:r>
              <a:rPr lang="en-US" b="1" dirty="0"/>
              <a:t>Self-supervised learning</a:t>
            </a:r>
            <a:r>
              <a:rPr lang="en-US" dirty="0"/>
              <a:t>: learning from unlabeled data using pretext tasks for supervision</a:t>
            </a:r>
          </a:p>
          <a:p>
            <a:r>
              <a:rPr lang="en-US" b="1" dirty="0"/>
              <a:t>Reinforcement learning</a:t>
            </a:r>
            <a:r>
              <a:rPr lang="en-US" dirty="0"/>
              <a:t>: learning by rewarding/penalizing actions</a:t>
            </a:r>
          </a:p>
          <a:p>
            <a:pPr marL="0" indent="0">
              <a:buNone/>
            </a:pP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4520326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5488F3-EE24-416C-2788-2CFAD243C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Transfer learning enables more efficient AI training</a:t>
            </a:r>
            <a:endParaRPr lang="en-SE" dirty="0">
              <a:solidFill>
                <a:srgbClr val="00B05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F732F-DD26-85B7-535E-F5BCF0886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SE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BFF61B9-6E70-4993-6D41-9FA9BAA4F63B}"/>
              </a:ext>
            </a:extLst>
          </p:cNvPr>
          <p:cNvSpPr/>
          <p:nvPr/>
        </p:nvSpPr>
        <p:spPr>
          <a:xfrm>
            <a:off x="838199" y="1825625"/>
            <a:ext cx="3832123" cy="242191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Dataset</a:t>
            </a:r>
          </a:p>
          <a:p>
            <a:pPr algn="ctr"/>
            <a:r>
              <a:rPr lang="en-US" sz="2400" dirty="0"/>
              <a:t>1</a:t>
            </a:r>
            <a:endParaRPr lang="en-SE" sz="2400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BF39DE4-0E5F-AFB3-2620-90DB7CCBBA87}"/>
              </a:ext>
            </a:extLst>
          </p:cNvPr>
          <p:cNvSpPr/>
          <p:nvPr/>
        </p:nvSpPr>
        <p:spPr>
          <a:xfrm rot="5400000">
            <a:off x="2420001" y="4407015"/>
            <a:ext cx="668517" cy="6194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E90CC4-E3B9-0E60-8D6F-B72C758E9E5D}"/>
              </a:ext>
            </a:extLst>
          </p:cNvPr>
          <p:cNvSpPr txBox="1"/>
          <p:nvPr/>
        </p:nvSpPr>
        <p:spPr>
          <a:xfrm>
            <a:off x="1351575" y="5205685"/>
            <a:ext cx="2805383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AI Model 1</a:t>
            </a:r>
          </a:p>
          <a:p>
            <a:pPr algn="ctr"/>
            <a:r>
              <a:rPr lang="en-US" sz="2400" dirty="0"/>
              <a:t>general </a:t>
            </a:r>
          </a:p>
          <a:p>
            <a:pPr algn="ctr"/>
            <a:r>
              <a:rPr lang="en-US" sz="2400" dirty="0"/>
              <a:t>domain capabilities</a:t>
            </a:r>
            <a:endParaRPr lang="en-SE" sz="2400" dirty="0"/>
          </a:p>
        </p:txBody>
      </p:sp>
    </p:spTree>
    <p:extLst>
      <p:ext uri="{BB962C8B-B14F-4D97-AF65-F5344CB8AC3E}">
        <p14:creationId xmlns:p14="http://schemas.microsoft.com/office/powerpoint/2010/main" val="2214343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7C434-B1CE-C6C1-4F5C-6B493799E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498181-EF7D-69EE-BA37-4B87CC31D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Transfer learning enables more efficient AI training</a:t>
            </a:r>
            <a:endParaRPr lang="en-SE" dirty="0">
              <a:solidFill>
                <a:srgbClr val="00B05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E7B1D-59A7-4865-D18B-C0BE1C2672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SE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58F4726-4A7D-AF56-FB37-BAD2A31BF254}"/>
              </a:ext>
            </a:extLst>
          </p:cNvPr>
          <p:cNvSpPr/>
          <p:nvPr/>
        </p:nvSpPr>
        <p:spPr>
          <a:xfrm>
            <a:off x="838199" y="1825625"/>
            <a:ext cx="3832123" cy="242191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Dataset</a:t>
            </a:r>
          </a:p>
          <a:p>
            <a:pPr algn="ctr"/>
            <a:r>
              <a:rPr lang="en-US" sz="2400" dirty="0"/>
              <a:t>1</a:t>
            </a:r>
            <a:endParaRPr lang="en-SE" sz="2400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340B7DF-91DF-72BF-7D67-4927D4335694}"/>
              </a:ext>
            </a:extLst>
          </p:cNvPr>
          <p:cNvSpPr/>
          <p:nvPr/>
        </p:nvSpPr>
        <p:spPr>
          <a:xfrm rot="5400000">
            <a:off x="2420001" y="4407015"/>
            <a:ext cx="668517" cy="6194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389ADB-282E-27A8-3150-1A640A50F7B1}"/>
              </a:ext>
            </a:extLst>
          </p:cNvPr>
          <p:cNvSpPr txBox="1"/>
          <p:nvPr/>
        </p:nvSpPr>
        <p:spPr>
          <a:xfrm>
            <a:off x="1351575" y="5205685"/>
            <a:ext cx="2805383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AI Model 1</a:t>
            </a:r>
          </a:p>
          <a:p>
            <a:pPr algn="ctr"/>
            <a:r>
              <a:rPr lang="en-US" sz="2400" dirty="0"/>
              <a:t>general </a:t>
            </a:r>
          </a:p>
          <a:p>
            <a:pPr algn="ctr"/>
            <a:r>
              <a:rPr lang="en-US" sz="2400" dirty="0"/>
              <a:t>domain capabilities</a:t>
            </a:r>
            <a:endParaRPr lang="en-SE" sz="2400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F3E04E3-7293-B21E-A207-6F0F0EF60CED}"/>
              </a:ext>
            </a:extLst>
          </p:cNvPr>
          <p:cNvSpPr/>
          <p:nvPr/>
        </p:nvSpPr>
        <p:spPr>
          <a:xfrm>
            <a:off x="4336058" y="5496133"/>
            <a:ext cx="4021361" cy="6194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29A447-C731-F1E3-BA5A-415DAA52A2E7}"/>
              </a:ext>
            </a:extLst>
          </p:cNvPr>
          <p:cNvSpPr/>
          <p:nvPr/>
        </p:nvSpPr>
        <p:spPr>
          <a:xfrm>
            <a:off x="5319252" y="5332672"/>
            <a:ext cx="1789473" cy="946355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Dataset</a:t>
            </a:r>
          </a:p>
          <a:p>
            <a:pPr algn="ctr"/>
            <a:r>
              <a:rPr lang="en-US" sz="2400" dirty="0"/>
              <a:t>2</a:t>
            </a:r>
            <a:endParaRPr lang="en-SE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8A10DB-CB82-7BF5-5C0A-DAE472D7D6B4}"/>
              </a:ext>
            </a:extLst>
          </p:cNvPr>
          <p:cNvSpPr txBox="1"/>
          <p:nvPr/>
        </p:nvSpPr>
        <p:spPr>
          <a:xfrm>
            <a:off x="8541888" y="5205685"/>
            <a:ext cx="1609223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AI Model 2</a:t>
            </a:r>
          </a:p>
          <a:p>
            <a:pPr algn="ctr"/>
            <a:r>
              <a:rPr lang="en-US" sz="2400" dirty="0"/>
              <a:t>specialized </a:t>
            </a:r>
          </a:p>
          <a:p>
            <a:pPr algn="ctr"/>
            <a:r>
              <a:rPr lang="en-US" sz="2400" dirty="0"/>
              <a:t>capabilities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01DF83-43BE-FEAE-9B08-104B5DD60833}"/>
              </a:ext>
            </a:extLst>
          </p:cNvPr>
          <p:cNvSpPr txBox="1"/>
          <p:nvPr/>
        </p:nvSpPr>
        <p:spPr>
          <a:xfrm>
            <a:off x="5119854" y="4599909"/>
            <a:ext cx="2089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Fine-tuning</a:t>
            </a:r>
            <a:endParaRPr lang="en-SE" sz="3200" dirty="0"/>
          </a:p>
        </p:txBody>
      </p:sp>
    </p:spTree>
    <p:extLst>
      <p:ext uri="{BB962C8B-B14F-4D97-AF65-F5344CB8AC3E}">
        <p14:creationId xmlns:p14="http://schemas.microsoft.com/office/powerpoint/2010/main" val="2157267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62F92-35F1-AF8C-B13E-9D5E17A2C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Ultimate training goal</a:t>
            </a:r>
            <a:endParaRPr lang="en-SE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5A67B-69ED-7B72-B683-0432085B1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Train model that performs well on previously </a:t>
            </a:r>
            <a:r>
              <a:rPr lang="en-US" b="1" dirty="0"/>
              <a:t>unseen data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Model can </a:t>
            </a: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generalize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531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8AEBE-90C4-23CB-79EC-B1A20BE31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Capability ≠ Understanding</a:t>
            </a:r>
            <a:br>
              <a:rPr lang="en-US" b="1" dirty="0"/>
            </a:br>
            <a:endParaRPr lang="en-SE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1E3CC-BC99-9068-F66E-FDB4E0FE7E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6BBDBE-7459-3DB0-1ED7-59327F4D6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22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57091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B2A76-25A4-1EFF-1F6B-5A696532B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Summary</a:t>
            </a:r>
            <a:endParaRPr lang="en-SE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F9E32-5F6E-0A0F-F8DB-138856D18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Deep learning relies on deep neural networks that learn from examples rather than explicit instruction</a:t>
            </a:r>
          </a:p>
          <a:p>
            <a:r>
              <a:rPr lang="en-US" dirty="0"/>
              <a:t>AI development is an iterative process</a:t>
            </a:r>
          </a:p>
          <a:p>
            <a:r>
              <a:rPr lang="en-US" dirty="0"/>
              <a:t>Training relies on the repeated adjustment of network parameters to minimize the loss function; there are several learning paradigms which can also be combined</a:t>
            </a:r>
          </a:p>
          <a:p>
            <a:r>
              <a:rPr lang="en-US" dirty="0"/>
              <a:t>Models can be trained to perform tasks but do not understand the task as humans</a:t>
            </a:r>
          </a:p>
          <a:p>
            <a:endParaRPr lang="en-US" dirty="0"/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C6C8A7-D5C2-A4BE-CA93-3835F9B3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955CB-63C0-456D-924B-C67CC7725DBC}" type="slidenum">
              <a:rPr lang="en-SE" smtClean="0"/>
              <a:t>23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020917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aa68094-6104-41a6-b443-d4b52451f617}" enabled="0" method="" siteId="{7aa68094-6104-41a6-b443-d4b52451f61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7085</TotalTime>
  <Words>535</Words>
  <Application>Microsoft Office PowerPoint</Application>
  <PresentationFormat>Widescreen</PresentationFormat>
  <Paragraphs>148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Symbol</vt:lpstr>
      <vt:lpstr>Office Theme</vt:lpstr>
      <vt:lpstr>  How to train a deep learning model  Sonja Aits  Lund University </vt:lpstr>
      <vt:lpstr>AI development is an iterative process</vt:lpstr>
      <vt:lpstr>PowerPoint Presentation</vt:lpstr>
      <vt:lpstr>Deep neural networks are chains of interconnected mathematical operations</vt:lpstr>
      <vt:lpstr>Each network node can have several input and output connections</vt:lpstr>
      <vt:lpstr>In each node inputs are weighted, aggregated and transformed to an output</vt:lpstr>
      <vt:lpstr>Activation functions are a crucial part of the network architecture</vt:lpstr>
      <vt:lpstr>Activation functions are a crucial part of the network architecture</vt:lpstr>
      <vt:lpstr>How to train a neural network…</vt:lpstr>
      <vt:lpstr>How to train a neural network…</vt:lpstr>
      <vt:lpstr>How to train a neural network…</vt:lpstr>
      <vt:lpstr>Loss function is chosen depending on the task</vt:lpstr>
      <vt:lpstr>Weights and other parameters are repeatedly adjusted to reduce errors</vt:lpstr>
      <vt:lpstr>How to find the best AI model/system</vt:lpstr>
      <vt:lpstr>AI can be trained in multiple ways</vt:lpstr>
      <vt:lpstr>Supervised learning</vt:lpstr>
      <vt:lpstr>Unsupervised learning</vt:lpstr>
      <vt:lpstr>Other learning paradigms</vt:lpstr>
      <vt:lpstr>Transfer learning enables more efficient AI training</vt:lpstr>
      <vt:lpstr>Transfer learning enables more efficient AI training</vt:lpstr>
      <vt:lpstr>Ultimate training goal</vt:lpstr>
      <vt:lpstr>Capability ≠ Understanding 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info</dc:title>
  <dc:creator>Sonja Aits</dc:creator>
  <cp:lastModifiedBy>Sonja Aits</cp:lastModifiedBy>
  <cp:revision>15</cp:revision>
  <dcterms:created xsi:type="dcterms:W3CDTF">2021-10-11T13:24:34Z</dcterms:created>
  <dcterms:modified xsi:type="dcterms:W3CDTF">2026-10-01T23:57:02Z</dcterms:modified>
</cp:coreProperties>
</file>